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A5A388-DD83-4C75-B3D3-52CB3A9CA5A9}" v="6006" dt="2021-02-15T18:15:53.0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9" d="100"/>
          <a:sy n="99" d="100"/>
        </p:scale>
        <p:origin x="10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ברק סמוני" userId="af84ebdfd39adf53" providerId="LiveId" clId="{FCA5A388-DD83-4C75-B3D3-52CB3A9CA5A9}"/>
    <pc:docChg chg="undo custSel addSld delSld modSld">
      <pc:chgData name="ברק סמוני" userId="af84ebdfd39adf53" providerId="LiveId" clId="{FCA5A388-DD83-4C75-B3D3-52CB3A9CA5A9}" dt="2021-02-15T18:15:53.072" v="7414"/>
      <pc:docMkLst>
        <pc:docMk/>
      </pc:docMkLst>
      <pc:sldChg chg="addSp delSp modSp new mod setBg setClrOvrMap">
        <pc:chgData name="ברק סמוני" userId="af84ebdfd39adf53" providerId="LiveId" clId="{FCA5A388-DD83-4C75-B3D3-52CB3A9CA5A9}" dt="2021-02-15T07:35:05.249" v="141" actId="1076"/>
        <pc:sldMkLst>
          <pc:docMk/>
          <pc:sldMk cId="3074826796" sldId="256"/>
        </pc:sldMkLst>
        <pc:spChg chg="mod">
          <ac:chgData name="ברק סמוני" userId="af84ebdfd39adf53" providerId="LiveId" clId="{FCA5A388-DD83-4C75-B3D3-52CB3A9CA5A9}" dt="2021-02-15T07:34:59.773" v="140" actId="1076"/>
          <ac:spMkLst>
            <pc:docMk/>
            <pc:sldMk cId="3074826796" sldId="256"/>
            <ac:spMk id="2" creationId="{0C273E36-15B3-4575-883C-F06B8897DD6C}"/>
          </ac:spMkLst>
        </pc:spChg>
        <pc:spChg chg="mod">
          <ac:chgData name="ברק סמוני" userId="af84ebdfd39adf53" providerId="LiveId" clId="{FCA5A388-DD83-4C75-B3D3-52CB3A9CA5A9}" dt="2021-02-15T07:35:05.249" v="141" actId="1076"/>
          <ac:spMkLst>
            <pc:docMk/>
            <pc:sldMk cId="3074826796" sldId="256"/>
            <ac:spMk id="3" creationId="{2C39D4CA-12B5-4DAA-B379-041FCB064929}"/>
          </ac:spMkLst>
        </pc:spChg>
        <pc:spChg chg="add del">
          <ac:chgData name="ברק סמוני" userId="af84ebdfd39adf53" providerId="LiveId" clId="{FCA5A388-DD83-4C75-B3D3-52CB3A9CA5A9}" dt="2021-02-15T07:25:48.924" v="3" actId="26606"/>
          <ac:spMkLst>
            <pc:docMk/>
            <pc:sldMk cId="3074826796" sldId="256"/>
            <ac:spMk id="71" creationId="{C1DD1A8A-57D5-4A81-AD04-532B043C5611}"/>
          </ac:spMkLst>
        </pc:spChg>
        <pc:spChg chg="add del">
          <ac:chgData name="ברק סמוני" userId="af84ebdfd39adf53" providerId="LiveId" clId="{FCA5A388-DD83-4C75-B3D3-52CB3A9CA5A9}" dt="2021-02-15T07:25:48.924" v="3" actId="26606"/>
          <ac:spMkLst>
            <pc:docMk/>
            <pc:sldMk cId="3074826796" sldId="256"/>
            <ac:spMk id="73" creationId="{007891EC-4501-44ED-A8C8-B11B6DB767AB}"/>
          </ac:spMkLst>
        </pc:spChg>
        <pc:spChg chg="add">
          <ac:chgData name="ברק סמוני" userId="af84ebdfd39adf53" providerId="LiveId" clId="{FCA5A388-DD83-4C75-B3D3-52CB3A9CA5A9}" dt="2021-02-15T07:29:02.183" v="6" actId="26606"/>
          <ac:spMkLst>
            <pc:docMk/>
            <pc:sldMk cId="3074826796" sldId="256"/>
            <ac:spMk id="1030" creationId="{71B2258F-86CA-4D4D-8270-BC05FCDEBFB3}"/>
          </ac:spMkLst>
        </pc:spChg>
        <pc:picChg chg="add del mod ord">
          <ac:chgData name="ברק סמוני" userId="af84ebdfd39adf53" providerId="LiveId" clId="{FCA5A388-DD83-4C75-B3D3-52CB3A9CA5A9}" dt="2021-02-15T07:28:50.327" v="4" actId="478"/>
          <ac:picMkLst>
            <pc:docMk/>
            <pc:sldMk cId="3074826796" sldId="256"/>
            <ac:picMk id="1026" creationId="{2805C0BD-C33E-4D42-B16D-557C442D7E58}"/>
          </ac:picMkLst>
        </pc:picChg>
        <pc:picChg chg="add mod ord">
          <ac:chgData name="ברק סמוני" userId="af84ebdfd39adf53" providerId="LiveId" clId="{FCA5A388-DD83-4C75-B3D3-52CB3A9CA5A9}" dt="2021-02-15T07:29:02.183" v="6" actId="26606"/>
          <ac:picMkLst>
            <pc:docMk/>
            <pc:sldMk cId="3074826796" sldId="256"/>
            <ac:picMk id="1028" creationId="{01218D05-BF26-45C9-9002-2728666C9A5A}"/>
          </ac:picMkLst>
        </pc:picChg>
      </pc:sldChg>
      <pc:sldChg chg="addSp modSp add mod modAnim">
        <pc:chgData name="ברק סמוני" userId="af84ebdfd39adf53" providerId="LiveId" clId="{FCA5A388-DD83-4C75-B3D3-52CB3A9CA5A9}" dt="2021-02-15T07:51:19.768" v="253"/>
        <pc:sldMkLst>
          <pc:docMk/>
          <pc:sldMk cId="2256726081" sldId="257"/>
        </pc:sldMkLst>
        <pc:spChg chg="mod">
          <ac:chgData name="ברק סמוני" userId="af84ebdfd39adf53" providerId="LiveId" clId="{FCA5A388-DD83-4C75-B3D3-52CB3A9CA5A9}" dt="2021-02-15T07:34:43.811" v="138" actId="1076"/>
          <ac:spMkLst>
            <pc:docMk/>
            <pc:sldMk cId="2256726081" sldId="257"/>
            <ac:spMk id="2" creationId="{0C273E36-15B3-4575-883C-F06B8897DD6C}"/>
          </ac:spMkLst>
        </pc:spChg>
        <pc:spChg chg="mod">
          <ac:chgData name="ברק סמוני" userId="af84ebdfd39adf53" providerId="LiveId" clId="{FCA5A388-DD83-4C75-B3D3-52CB3A9CA5A9}" dt="2021-02-15T07:35:23.328" v="144" actId="121"/>
          <ac:spMkLst>
            <pc:docMk/>
            <pc:sldMk cId="2256726081" sldId="257"/>
            <ac:spMk id="3" creationId="{2C39D4CA-12B5-4DAA-B379-041FCB064929}"/>
          </ac:spMkLst>
        </pc:spChg>
        <pc:spChg chg="add mod">
          <ac:chgData name="ברק סמוני" userId="af84ebdfd39adf53" providerId="LiveId" clId="{FCA5A388-DD83-4C75-B3D3-52CB3A9CA5A9}" dt="2021-02-15T07:37:37.112" v="158" actId="20577"/>
          <ac:spMkLst>
            <pc:docMk/>
            <pc:sldMk cId="2256726081" sldId="257"/>
            <ac:spMk id="4" creationId="{0CF5F281-C77B-4061-9A9B-81DC666E378A}"/>
          </ac:spMkLst>
        </pc:spChg>
        <pc:spChg chg="add mod">
          <ac:chgData name="ברק סמוני" userId="af84ebdfd39adf53" providerId="LiveId" clId="{FCA5A388-DD83-4C75-B3D3-52CB3A9CA5A9}" dt="2021-02-15T07:38:09.771" v="166" actId="20577"/>
          <ac:spMkLst>
            <pc:docMk/>
            <pc:sldMk cId="2256726081" sldId="257"/>
            <ac:spMk id="7" creationId="{8753F390-4113-4750-817F-E67457538D75}"/>
          </ac:spMkLst>
        </pc:spChg>
        <pc:spChg chg="add mod">
          <ac:chgData name="ברק סמוני" userId="af84ebdfd39adf53" providerId="LiveId" clId="{FCA5A388-DD83-4C75-B3D3-52CB3A9CA5A9}" dt="2021-02-15T07:39:54.626" v="200" actId="20577"/>
          <ac:spMkLst>
            <pc:docMk/>
            <pc:sldMk cId="2256726081" sldId="257"/>
            <ac:spMk id="8" creationId="{0102BF4F-D119-4AB7-B40B-D95014E3A002}"/>
          </ac:spMkLst>
        </pc:spChg>
        <pc:spChg chg="add mod">
          <ac:chgData name="ברק סמוני" userId="af84ebdfd39adf53" providerId="LiveId" clId="{FCA5A388-DD83-4C75-B3D3-52CB3A9CA5A9}" dt="2021-02-15T07:42:18.294" v="239" actId="14100"/>
          <ac:spMkLst>
            <pc:docMk/>
            <pc:sldMk cId="2256726081" sldId="257"/>
            <ac:spMk id="11" creationId="{6C5F273B-551A-4EFA-9B7A-7F2F89FA8217}"/>
          </ac:spMkLst>
        </pc:spChg>
        <pc:spChg chg="add mod">
          <ac:chgData name="ברק סמוני" userId="af84ebdfd39adf53" providerId="LiveId" clId="{FCA5A388-DD83-4C75-B3D3-52CB3A9CA5A9}" dt="2021-02-15T07:49:39.841" v="244" actId="1582"/>
          <ac:spMkLst>
            <pc:docMk/>
            <pc:sldMk cId="2256726081" sldId="257"/>
            <ac:spMk id="12" creationId="{85FF28D1-8CA7-435A-9749-FA9F60B0953B}"/>
          </ac:spMkLst>
        </pc:spChg>
        <pc:picChg chg="mod">
          <ac:chgData name="ברק סמוני" userId="af84ebdfd39adf53" providerId="LiveId" clId="{FCA5A388-DD83-4C75-B3D3-52CB3A9CA5A9}" dt="2021-02-15T07:49:14.594" v="240" actId="208"/>
          <ac:picMkLst>
            <pc:docMk/>
            <pc:sldMk cId="2256726081" sldId="257"/>
            <ac:picMk id="1028" creationId="{01218D05-BF26-45C9-9002-2728666C9A5A}"/>
          </ac:picMkLst>
        </pc:picChg>
        <pc:cxnChg chg="add mod">
          <ac:chgData name="ברק סמוני" userId="af84ebdfd39adf53" providerId="LiveId" clId="{FCA5A388-DD83-4C75-B3D3-52CB3A9CA5A9}" dt="2021-02-15T07:39:00.952" v="169" actId="208"/>
          <ac:cxnSpMkLst>
            <pc:docMk/>
            <pc:sldMk cId="2256726081" sldId="257"/>
            <ac:cxnSpMk id="6" creationId="{A8092535-3878-4BF4-8908-BC9F375FABAB}"/>
          </ac:cxnSpMkLst>
        </pc:cxnChg>
        <pc:cxnChg chg="add mod">
          <ac:chgData name="ברק סמוני" userId="af84ebdfd39adf53" providerId="LiveId" clId="{FCA5A388-DD83-4C75-B3D3-52CB3A9CA5A9}" dt="2021-02-15T07:41:30.377" v="203" actId="1582"/>
          <ac:cxnSpMkLst>
            <pc:docMk/>
            <pc:sldMk cId="2256726081" sldId="257"/>
            <ac:cxnSpMk id="10" creationId="{75F23A04-6B45-4193-8053-1E3A1ABE0B72}"/>
          </ac:cxnSpMkLst>
        </pc:cxnChg>
      </pc:sldChg>
      <pc:sldChg chg="modSp new del mod">
        <pc:chgData name="ברק סמוני" userId="af84ebdfd39adf53" providerId="LiveId" clId="{FCA5A388-DD83-4C75-B3D3-52CB3A9CA5A9}" dt="2021-02-15T07:33:28.197" v="89" actId="47"/>
        <pc:sldMkLst>
          <pc:docMk/>
          <pc:sldMk cId="3918093206" sldId="257"/>
        </pc:sldMkLst>
        <pc:spChg chg="mod">
          <ac:chgData name="ברק סמוני" userId="af84ebdfd39adf53" providerId="LiveId" clId="{FCA5A388-DD83-4C75-B3D3-52CB3A9CA5A9}" dt="2021-02-15T07:33:25.029" v="88" actId="20577"/>
          <ac:spMkLst>
            <pc:docMk/>
            <pc:sldMk cId="3918093206" sldId="257"/>
            <ac:spMk id="2" creationId="{4783F149-DC54-4449-8C85-368028B18CC3}"/>
          </ac:spMkLst>
        </pc:spChg>
      </pc:sldChg>
      <pc:sldChg chg="addSp delSp modSp add mod setBg delAnim modAnim setClrOvrMap">
        <pc:chgData name="ברק סמוני" userId="af84ebdfd39adf53" providerId="LiveId" clId="{FCA5A388-DD83-4C75-B3D3-52CB3A9CA5A9}" dt="2021-02-15T08:15:23.283" v="1050" actId="26606"/>
        <pc:sldMkLst>
          <pc:docMk/>
          <pc:sldMk cId="3825024592" sldId="258"/>
        </pc:sldMkLst>
        <pc:spChg chg="mod">
          <ac:chgData name="ברק סמוני" userId="af84ebdfd39adf53" providerId="LiveId" clId="{FCA5A388-DD83-4C75-B3D3-52CB3A9CA5A9}" dt="2021-02-15T08:15:23.283" v="1050" actId="26606"/>
          <ac:spMkLst>
            <pc:docMk/>
            <pc:sldMk cId="3825024592" sldId="258"/>
            <ac:spMk id="2" creationId="{0C273E36-15B3-4575-883C-F06B8897DD6C}"/>
          </ac:spMkLst>
        </pc:spChg>
        <pc:spChg chg="mod">
          <ac:chgData name="ברק סמוני" userId="af84ebdfd39adf53" providerId="LiveId" clId="{FCA5A388-DD83-4C75-B3D3-52CB3A9CA5A9}" dt="2021-02-15T08:15:23.283" v="1050" actId="26606"/>
          <ac:spMkLst>
            <pc:docMk/>
            <pc:sldMk cId="3825024592" sldId="258"/>
            <ac:spMk id="3" creationId="{2C39D4CA-12B5-4DAA-B379-041FCB064929}"/>
          </ac:spMkLst>
        </pc:spChg>
        <pc:spChg chg="del">
          <ac:chgData name="ברק סמוני" userId="af84ebdfd39adf53" providerId="LiveId" clId="{FCA5A388-DD83-4C75-B3D3-52CB3A9CA5A9}" dt="2021-02-15T07:56:04.213" v="255" actId="478"/>
          <ac:spMkLst>
            <pc:docMk/>
            <pc:sldMk cId="3825024592" sldId="258"/>
            <ac:spMk id="4" creationId="{0CF5F281-C77B-4061-9A9B-81DC666E378A}"/>
          </ac:spMkLst>
        </pc:spChg>
        <pc:spChg chg="del mod">
          <ac:chgData name="ברק סמוני" userId="af84ebdfd39adf53" providerId="LiveId" clId="{FCA5A388-DD83-4C75-B3D3-52CB3A9CA5A9}" dt="2021-02-15T07:56:06.927" v="257" actId="478"/>
          <ac:spMkLst>
            <pc:docMk/>
            <pc:sldMk cId="3825024592" sldId="258"/>
            <ac:spMk id="7" creationId="{8753F390-4113-4750-817F-E67457538D75}"/>
          </ac:spMkLst>
        </pc:spChg>
        <pc:spChg chg="del mod">
          <ac:chgData name="ברק סמוני" userId="af84ebdfd39adf53" providerId="LiveId" clId="{FCA5A388-DD83-4C75-B3D3-52CB3A9CA5A9}" dt="2021-02-15T07:56:10.003" v="259" actId="478"/>
          <ac:spMkLst>
            <pc:docMk/>
            <pc:sldMk cId="3825024592" sldId="258"/>
            <ac:spMk id="8" creationId="{0102BF4F-D119-4AB7-B40B-D95014E3A002}"/>
          </ac:spMkLst>
        </pc:spChg>
        <pc:spChg chg="del mod">
          <ac:chgData name="ברק סמוני" userId="af84ebdfd39adf53" providerId="LiveId" clId="{FCA5A388-DD83-4C75-B3D3-52CB3A9CA5A9}" dt="2021-02-15T07:56:17.357" v="265" actId="478"/>
          <ac:spMkLst>
            <pc:docMk/>
            <pc:sldMk cId="3825024592" sldId="258"/>
            <ac:spMk id="11" creationId="{6C5F273B-551A-4EFA-9B7A-7F2F89FA8217}"/>
          </ac:spMkLst>
        </pc:spChg>
        <pc:spChg chg="del">
          <ac:chgData name="ברק סמוני" userId="af84ebdfd39adf53" providerId="LiveId" clId="{FCA5A388-DD83-4C75-B3D3-52CB3A9CA5A9}" dt="2021-02-15T07:56:16.412" v="264" actId="478"/>
          <ac:spMkLst>
            <pc:docMk/>
            <pc:sldMk cId="3825024592" sldId="258"/>
            <ac:spMk id="12" creationId="{85FF28D1-8CA7-435A-9749-FA9F60B0953B}"/>
          </ac:spMkLst>
        </pc:spChg>
        <pc:spChg chg="add">
          <ac:chgData name="ברק סמוני" userId="af84ebdfd39adf53" providerId="LiveId" clId="{FCA5A388-DD83-4C75-B3D3-52CB3A9CA5A9}" dt="2021-02-15T08:15:23.283" v="1050" actId="26606"/>
          <ac:spMkLst>
            <pc:docMk/>
            <pc:sldMk cId="3825024592" sldId="258"/>
            <ac:spMk id="75" creationId="{73BCEA90-F7D5-4EC1-9BE2-5A49A20F4B1D}"/>
          </ac:spMkLst>
        </pc:spChg>
        <pc:spChg chg="add">
          <ac:chgData name="ברק סמוני" userId="af84ebdfd39adf53" providerId="LiveId" clId="{FCA5A388-DD83-4C75-B3D3-52CB3A9CA5A9}" dt="2021-02-15T08:15:23.283" v="1050" actId="26606"/>
          <ac:spMkLst>
            <pc:docMk/>
            <pc:sldMk cId="3825024592" sldId="258"/>
            <ac:spMk id="77" creationId="{9848F91B-FA65-4A06-A177-8CCF7EBC8631}"/>
          </ac:spMkLst>
        </pc:spChg>
        <pc:spChg chg="add">
          <ac:chgData name="ברק סמוני" userId="af84ebdfd39adf53" providerId="LiveId" clId="{FCA5A388-DD83-4C75-B3D3-52CB3A9CA5A9}" dt="2021-02-15T08:15:23.283" v="1050" actId="26606"/>
          <ac:spMkLst>
            <pc:docMk/>
            <pc:sldMk cId="3825024592" sldId="258"/>
            <ac:spMk id="79" creationId="{2CF7CF5F-D747-47B3-80B1-8392750446C6}"/>
          </ac:spMkLst>
        </pc:spChg>
        <pc:spChg chg="add">
          <ac:chgData name="ברק סמוני" userId="af84ebdfd39adf53" providerId="LiveId" clId="{FCA5A388-DD83-4C75-B3D3-52CB3A9CA5A9}" dt="2021-02-15T08:15:23.283" v="1050" actId="26606"/>
          <ac:spMkLst>
            <pc:docMk/>
            <pc:sldMk cId="3825024592" sldId="258"/>
            <ac:spMk id="81" creationId="{820B6604-1FF9-43F5-AC47-3D41CB2F563B}"/>
          </ac:spMkLst>
        </pc:spChg>
        <pc:spChg chg="add">
          <ac:chgData name="ברק סמוני" userId="af84ebdfd39adf53" providerId="LiveId" clId="{FCA5A388-DD83-4C75-B3D3-52CB3A9CA5A9}" dt="2021-02-15T08:15:23.283" v="1050" actId="26606"/>
          <ac:spMkLst>
            <pc:docMk/>
            <pc:sldMk cId="3825024592" sldId="258"/>
            <ac:spMk id="83" creationId="{D98779F6-5395-4B82-BDCB-4ADF6A5BB9E5}"/>
          </ac:spMkLst>
        </pc:spChg>
        <pc:spChg chg="add">
          <ac:chgData name="ברק סמוני" userId="af84ebdfd39adf53" providerId="LiveId" clId="{FCA5A388-DD83-4C75-B3D3-52CB3A9CA5A9}" dt="2021-02-15T08:15:23.283" v="1050" actId="26606"/>
          <ac:spMkLst>
            <pc:docMk/>
            <pc:sldMk cId="3825024592" sldId="258"/>
            <ac:spMk id="85" creationId="{CE1108CD-786E-4304-9504-9C5AD64829D2}"/>
          </ac:spMkLst>
        </pc:spChg>
        <pc:spChg chg="add">
          <ac:chgData name="ברק סמוני" userId="af84ebdfd39adf53" providerId="LiveId" clId="{FCA5A388-DD83-4C75-B3D3-52CB3A9CA5A9}" dt="2021-02-15T08:15:23.283" v="1050" actId="26606"/>
          <ac:spMkLst>
            <pc:docMk/>
            <pc:sldMk cId="3825024592" sldId="258"/>
            <ac:spMk id="87" creationId="{C70191CD-D48F-4F7A-8077-0380603A29E2}"/>
          </ac:spMkLst>
        </pc:spChg>
        <pc:spChg chg="del">
          <ac:chgData name="ברק סמוני" userId="af84ebdfd39adf53" providerId="LiveId" clId="{FCA5A388-DD83-4C75-B3D3-52CB3A9CA5A9}" dt="2021-02-15T08:15:23.283" v="1050" actId="26606"/>
          <ac:spMkLst>
            <pc:docMk/>
            <pc:sldMk cId="3825024592" sldId="258"/>
            <ac:spMk id="1030" creationId="{71B2258F-86CA-4D4D-8270-BC05FCDEBFB3}"/>
          </ac:spMkLst>
        </pc:spChg>
        <pc:picChg chg="mod">
          <ac:chgData name="ברק סמוני" userId="af84ebdfd39adf53" providerId="LiveId" clId="{FCA5A388-DD83-4C75-B3D3-52CB3A9CA5A9}" dt="2021-02-15T08:15:23.283" v="1050" actId="26606"/>
          <ac:picMkLst>
            <pc:docMk/>
            <pc:sldMk cId="3825024592" sldId="258"/>
            <ac:picMk id="1028" creationId="{01218D05-BF26-45C9-9002-2728666C9A5A}"/>
          </ac:picMkLst>
        </pc:picChg>
        <pc:cxnChg chg="del mod">
          <ac:chgData name="ברק סמוני" userId="af84ebdfd39adf53" providerId="LiveId" clId="{FCA5A388-DD83-4C75-B3D3-52CB3A9CA5A9}" dt="2021-02-15T07:56:11.201" v="260" actId="478"/>
          <ac:cxnSpMkLst>
            <pc:docMk/>
            <pc:sldMk cId="3825024592" sldId="258"/>
            <ac:cxnSpMk id="6" creationId="{A8092535-3878-4BF4-8908-BC9F375FABAB}"/>
          </ac:cxnSpMkLst>
        </pc:cxnChg>
        <pc:cxnChg chg="del mod">
          <ac:chgData name="ברק סמוני" userId="af84ebdfd39adf53" providerId="LiveId" clId="{FCA5A388-DD83-4C75-B3D3-52CB3A9CA5A9}" dt="2021-02-15T07:56:12.459" v="261" actId="478"/>
          <ac:cxnSpMkLst>
            <pc:docMk/>
            <pc:sldMk cId="3825024592" sldId="258"/>
            <ac:cxnSpMk id="10" creationId="{75F23A04-6B45-4193-8053-1E3A1ABE0B72}"/>
          </ac:cxnSpMkLst>
        </pc:cxnChg>
      </pc:sldChg>
      <pc:sldChg chg="addSp delSp modSp add mod setBg modAnim setClrOvrMap">
        <pc:chgData name="ברק סמוני" userId="af84ebdfd39adf53" providerId="LiveId" clId="{FCA5A388-DD83-4C75-B3D3-52CB3A9CA5A9}" dt="2021-02-15T08:39:16.262" v="1219"/>
        <pc:sldMkLst>
          <pc:docMk/>
          <pc:sldMk cId="709967371" sldId="259"/>
        </pc:sldMkLst>
        <pc:spChg chg="mod">
          <ac:chgData name="ברק סמוני" userId="af84ebdfd39adf53" providerId="LiveId" clId="{FCA5A388-DD83-4C75-B3D3-52CB3A9CA5A9}" dt="2021-02-15T08:17:25.739" v="1105" actId="26606"/>
          <ac:spMkLst>
            <pc:docMk/>
            <pc:sldMk cId="709967371" sldId="259"/>
            <ac:spMk id="2" creationId="{0C273E36-15B3-4575-883C-F06B8897DD6C}"/>
          </ac:spMkLst>
        </pc:spChg>
        <pc:spChg chg="mod">
          <ac:chgData name="ברק סמוני" userId="af84ebdfd39adf53" providerId="LiveId" clId="{FCA5A388-DD83-4C75-B3D3-52CB3A9CA5A9}" dt="2021-02-15T08:37:31.384" v="1201" actId="21"/>
          <ac:spMkLst>
            <pc:docMk/>
            <pc:sldMk cId="709967371" sldId="259"/>
            <ac:spMk id="3" creationId="{2C39D4CA-12B5-4DAA-B379-041FCB064929}"/>
          </ac:spMkLst>
        </pc:spChg>
        <pc:spChg chg="add mod">
          <ac:chgData name="ברק סמוני" userId="af84ebdfd39adf53" providerId="LiveId" clId="{FCA5A388-DD83-4C75-B3D3-52CB3A9CA5A9}" dt="2021-02-15T08:37:24.896" v="1200" actId="1076"/>
          <ac:spMkLst>
            <pc:docMk/>
            <pc:sldMk cId="709967371" sldId="259"/>
            <ac:spMk id="8" creationId="{A3BF66FC-F14F-4C4C-976C-F07C11718641}"/>
          </ac:spMkLst>
        </pc:spChg>
        <pc:spChg chg="add del mod">
          <ac:chgData name="ברק סמוני" userId="af84ebdfd39adf53" providerId="LiveId" clId="{FCA5A388-DD83-4C75-B3D3-52CB3A9CA5A9}" dt="2021-02-15T08:37:07.279" v="1195" actId="767"/>
          <ac:spMkLst>
            <pc:docMk/>
            <pc:sldMk cId="709967371" sldId="259"/>
            <ac:spMk id="9" creationId="{36DD52FB-7803-475D-BA5D-1D4B9D5E4382}"/>
          </ac:spMkLst>
        </pc:spChg>
        <pc:spChg chg="add mod">
          <ac:chgData name="ברק סמוני" userId="af84ebdfd39adf53" providerId="LiveId" clId="{FCA5A388-DD83-4C75-B3D3-52CB3A9CA5A9}" dt="2021-02-15T08:38:23.981" v="1210" actId="1076"/>
          <ac:spMkLst>
            <pc:docMk/>
            <pc:sldMk cId="709967371" sldId="259"/>
            <ac:spMk id="10" creationId="{A1A60395-65A3-4362-A732-C8EBAA39E717}"/>
          </ac:spMkLst>
        </pc:spChg>
        <pc:spChg chg="add del">
          <ac:chgData name="ברק סמוני" userId="af84ebdfd39adf53" providerId="LiveId" clId="{FCA5A388-DD83-4C75-B3D3-52CB3A9CA5A9}" dt="2021-02-15T08:17:25.739" v="1105" actId="26606"/>
          <ac:spMkLst>
            <pc:docMk/>
            <pc:sldMk cId="709967371" sldId="259"/>
            <ac:spMk id="75" creationId="{D2B783EE-0239-4717-BBEA-8C9EAC61C824}"/>
          </ac:spMkLst>
        </pc:spChg>
        <pc:spChg chg="add del">
          <ac:chgData name="ברק סמוני" userId="af84ebdfd39adf53" providerId="LiveId" clId="{FCA5A388-DD83-4C75-B3D3-52CB3A9CA5A9}" dt="2021-02-15T08:17:25.739" v="1105" actId="26606"/>
          <ac:spMkLst>
            <pc:docMk/>
            <pc:sldMk cId="709967371" sldId="259"/>
            <ac:spMk id="77" creationId="{A7B99495-F43F-4D80-A44F-2CB4764EB90B}"/>
          </ac:spMkLst>
        </pc:spChg>
        <pc:spChg chg="add del">
          <ac:chgData name="ברק סמוני" userId="af84ebdfd39adf53" providerId="LiveId" clId="{FCA5A388-DD83-4C75-B3D3-52CB3A9CA5A9}" dt="2021-02-15T08:17:25.739" v="1105" actId="26606"/>
          <ac:spMkLst>
            <pc:docMk/>
            <pc:sldMk cId="709967371" sldId="259"/>
            <ac:spMk id="79" creationId="{70BEB1E7-2F88-40BC-B73D-42E5B6F80BFC}"/>
          </ac:spMkLst>
        </pc:spChg>
        <pc:spChg chg="add del">
          <ac:chgData name="ברק סמוני" userId="af84ebdfd39adf53" providerId="LiveId" clId="{FCA5A388-DD83-4C75-B3D3-52CB3A9CA5A9}" dt="2021-02-15T08:17:25.739" v="1105" actId="26606"/>
          <ac:spMkLst>
            <pc:docMk/>
            <pc:sldMk cId="709967371" sldId="259"/>
            <ac:spMk id="1030" creationId="{71B2258F-86CA-4D4D-8270-BC05FCDEBFB3}"/>
          </ac:spMkLst>
        </pc:spChg>
        <pc:picChg chg="add mod">
          <ac:chgData name="ברק סמוני" userId="af84ebdfd39adf53" providerId="LiveId" clId="{FCA5A388-DD83-4C75-B3D3-52CB3A9CA5A9}" dt="2021-02-15T08:17:32.062" v="1107" actId="1076"/>
          <ac:picMkLst>
            <pc:docMk/>
            <pc:sldMk cId="709967371" sldId="259"/>
            <ac:picMk id="5" creationId="{77788CD8-25CC-4B2D-8298-D68A1740CA75}"/>
          </ac:picMkLst>
        </pc:picChg>
        <pc:picChg chg="add mod">
          <ac:chgData name="ברק סמוני" userId="af84ebdfd39adf53" providerId="LiveId" clId="{FCA5A388-DD83-4C75-B3D3-52CB3A9CA5A9}" dt="2021-02-15T08:26:42.408" v="1174" actId="1076"/>
          <ac:picMkLst>
            <pc:docMk/>
            <pc:sldMk cId="709967371" sldId="259"/>
            <ac:picMk id="7" creationId="{DFF56070-FC40-47B4-AE40-3DD571490C93}"/>
          </ac:picMkLst>
        </pc:picChg>
        <pc:picChg chg="mod ord">
          <ac:chgData name="ברק סמוני" userId="af84ebdfd39adf53" providerId="LiveId" clId="{FCA5A388-DD83-4C75-B3D3-52CB3A9CA5A9}" dt="2021-02-15T08:17:25.739" v="1105" actId="26606"/>
          <ac:picMkLst>
            <pc:docMk/>
            <pc:sldMk cId="709967371" sldId="259"/>
            <ac:picMk id="1028" creationId="{01218D05-BF26-45C9-9002-2728666C9A5A}"/>
          </ac:picMkLst>
        </pc:picChg>
        <pc:picChg chg="add mod">
          <ac:chgData name="ברק סמוני" userId="af84ebdfd39adf53" providerId="LiveId" clId="{FCA5A388-DD83-4C75-B3D3-52CB3A9CA5A9}" dt="2021-02-15T08:20:39.086" v="1133" actId="14100"/>
          <ac:picMkLst>
            <pc:docMk/>
            <pc:sldMk cId="709967371" sldId="259"/>
            <ac:picMk id="2050" creationId="{E32B173E-28AD-49AA-B3A1-6EFE9A8760C9}"/>
          </ac:picMkLst>
        </pc:picChg>
      </pc:sldChg>
      <pc:sldChg chg="addSp delSp modSp add mod setBg delAnim modAnim setClrOvrMap">
        <pc:chgData name="ברק סמוני" userId="af84ebdfd39adf53" providerId="LiveId" clId="{FCA5A388-DD83-4C75-B3D3-52CB3A9CA5A9}" dt="2021-02-15T18:14:12.627" v="7405"/>
        <pc:sldMkLst>
          <pc:docMk/>
          <pc:sldMk cId="3414852019" sldId="260"/>
        </pc:sldMkLst>
        <pc:spChg chg="mod">
          <ac:chgData name="ברק סמוני" userId="af84ebdfd39adf53" providerId="LiveId" clId="{FCA5A388-DD83-4C75-B3D3-52CB3A9CA5A9}" dt="2021-02-15T08:58:50.590" v="2035" actId="26606"/>
          <ac:spMkLst>
            <pc:docMk/>
            <pc:sldMk cId="3414852019" sldId="260"/>
            <ac:spMk id="2" creationId="{0C273E36-15B3-4575-883C-F06B8897DD6C}"/>
          </ac:spMkLst>
        </pc:spChg>
        <pc:spChg chg="mod">
          <ac:chgData name="ברק סמוני" userId="af84ebdfd39adf53" providerId="LiveId" clId="{FCA5A388-DD83-4C75-B3D3-52CB3A9CA5A9}" dt="2021-02-15T08:58:50.590" v="2035" actId="26606"/>
          <ac:spMkLst>
            <pc:docMk/>
            <pc:sldMk cId="3414852019" sldId="260"/>
            <ac:spMk id="3" creationId="{2C39D4CA-12B5-4DAA-B379-041FCB064929}"/>
          </ac:spMkLst>
        </pc:spChg>
        <pc:spChg chg="del">
          <ac:chgData name="ברק סמוני" userId="af84ebdfd39adf53" providerId="LiveId" clId="{FCA5A388-DD83-4C75-B3D3-52CB3A9CA5A9}" dt="2021-02-15T08:40:53.306" v="1224" actId="478"/>
          <ac:spMkLst>
            <pc:docMk/>
            <pc:sldMk cId="3414852019" sldId="260"/>
            <ac:spMk id="8" creationId="{A3BF66FC-F14F-4C4C-976C-F07C11718641}"/>
          </ac:spMkLst>
        </pc:spChg>
        <pc:spChg chg="del mod">
          <ac:chgData name="ברק סמוני" userId="af84ebdfd39adf53" providerId="LiveId" clId="{FCA5A388-DD83-4C75-B3D3-52CB3A9CA5A9}" dt="2021-02-15T08:40:50.891" v="1223" actId="478"/>
          <ac:spMkLst>
            <pc:docMk/>
            <pc:sldMk cId="3414852019" sldId="260"/>
            <ac:spMk id="10" creationId="{A1A60395-65A3-4362-A732-C8EBAA39E717}"/>
          </ac:spMkLst>
        </pc:spChg>
        <pc:spChg chg="add del">
          <ac:chgData name="ברק סמוני" userId="af84ebdfd39adf53" providerId="LiveId" clId="{FCA5A388-DD83-4C75-B3D3-52CB3A9CA5A9}" dt="2021-02-15T08:58:31.701" v="2032" actId="26606"/>
          <ac:spMkLst>
            <pc:docMk/>
            <pc:sldMk cId="3414852019" sldId="260"/>
            <ac:spMk id="75" creationId="{D618A553-B5BB-412D-A774-6D67704B69AC}"/>
          </ac:spMkLst>
        </pc:spChg>
        <pc:spChg chg="add del">
          <ac:chgData name="ברק סמוני" userId="af84ebdfd39adf53" providerId="LiveId" clId="{FCA5A388-DD83-4C75-B3D3-52CB3A9CA5A9}" dt="2021-02-15T08:58:31.701" v="2032" actId="26606"/>
          <ac:spMkLst>
            <pc:docMk/>
            <pc:sldMk cId="3414852019" sldId="260"/>
            <ac:spMk id="77" creationId="{9848F91B-FA65-4A06-A177-8CCF7EBC8631}"/>
          </ac:spMkLst>
        </pc:spChg>
        <pc:spChg chg="add del">
          <ac:chgData name="ברק סמוני" userId="af84ebdfd39adf53" providerId="LiveId" clId="{FCA5A388-DD83-4C75-B3D3-52CB3A9CA5A9}" dt="2021-02-15T08:58:31.701" v="2032" actId="26606"/>
          <ac:spMkLst>
            <pc:docMk/>
            <pc:sldMk cId="3414852019" sldId="260"/>
            <ac:spMk id="79" creationId="{2CF7CF5F-D747-47B3-80B1-8392750446C6}"/>
          </ac:spMkLst>
        </pc:spChg>
        <pc:spChg chg="add del">
          <ac:chgData name="ברק סמוני" userId="af84ebdfd39adf53" providerId="LiveId" clId="{FCA5A388-DD83-4C75-B3D3-52CB3A9CA5A9}" dt="2021-02-15T08:58:31.701" v="2032" actId="26606"/>
          <ac:spMkLst>
            <pc:docMk/>
            <pc:sldMk cId="3414852019" sldId="260"/>
            <ac:spMk id="81" creationId="{820B6604-1FF9-43F5-AC47-3D41CB2F563B}"/>
          </ac:spMkLst>
        </pc:spChg>
        <pc:spChg chg="add del">
          <ac:chgData name="ברק סמוני" userId="af84ebdfd39adf53" providerId="LiveId" clId="{FCA5A388-DD83-4C75-B3D3-52CB3A9CA5A9}" dt="2021-02-15T08:58:31.701" v="2032" actId="26606"/>
          <ac:spMkLst>
            <pc:docMk/>
            <pc:sldMk cId="3414852019" sldId="260"/>
            <ac:spMk id="83" creationId="{D98779F6-5395-4B82-BDCB-4ADF6A5BB9E5}"/>
          </ac:spMkLst>
        </pc:spChg>
        <pc:spChg chg="add del">
          <ac:chgData name="ברק סמוני" userId="af84ebdfd39adf53" providerId="LiveId" clId="{FCA5A388-DD83-4C75-B3D3-52CB3A9CA5A9}" dt="2021-02-15T08:58:31.701" v="2032" actId="26606"/>
          <ac:spMkLst>
            <pc:docMk/>
            <pc:sldMk cId="3414852019" sldId="260"/>
            <ac:spMk id="85" creationId="{CE1108CD-786E-4304-9504-9C5AD64829D2}"/>
          </ac:spMkLst>
        </pc:spChg>
        <pc:spChg chg="add del">
          <ac:chgData name="ברק סמוני" userId="af84ebdfd39adf53" providerId="LiveId" clId="{FCA5A388-DD83-4C75-B3D3-52CB3A9CA5A9}" dt="2021-02-15T08:58:31.701" v="2032" actId="26606"/>
          <ac:spMkLst>
            <pc:docMk/>
            <pc:sldMk cId="3414852019" sldId="260"/>
            <ac:spMk id="87" creationId="{C70191CD-D48F-4F7A-8077-0380603A29E2}"/>
          </ac:spMkLst>
        </pc:spChg>
        <pc:spChg chg="add del">
          <ac:chgData name="ברק סמוני" userId="af84ebdfd39adf53" providerId="LiveId" clId="{FCA5A388-DD83-4C75-B3D3-52CB3A9CA5A9}" dt="2021-02-15T08:58:50.590" v="2035" actId="26606"/>
          <ac:spMkLst>
            <pc:docMk/>
            <pc:sldMk cId="3414852019" sldId="260"/>
            <ac:spMk id="1030" creationId="{71B2258F-86CA-4D4D-8270-BC05FCDEBFB3}"/>
          </ac:spMkLst>
        </pc:spChg>
        <pc:spChg chg="add del">
          <ac:chgData name="ברק סמוני" userId="af84ebdfd39adf53" providerId="LiveId" clId="{FCA5A388-DD83-4C75-B3D3-52CB3A9CA5A9}" dt="2021-02-15T08:58:50.590" v="2035" actId="26606"/>
          <ac:spMkLst>
            <pc:docMk/>
            <pc:sldMk cId="3414852019" sldId="260"/>
            <ac:spMk id="1032" creationId="{0671A8AE-40A1-4631-A6B8-581AFF065482}"/>
          </ac:spMkLst>
        </pc:spChg>
        <pc:spChg chg="add del">
          <ac:chgData name="ברק סמוני" userId="af84ebdfd39adf53" providerId="LiveId" clId="{FCA5A388-DD83-4C75-B3D3-52CB3A9CA5A9}" dt="2021-02-15T08:58:50.590" v="2035" actId="26606"/>
          <ac:spMkLst>
            <pc:docMk/>
            <pc:sldMk cId="3414852019" sldId="260"/>
            <ac:spMk id="1033" creationId="{AB58EF07-17C2-48CF-ABB0-EEF1F17CB8F0}"/>
          </ac:spMkLst>
        </pc:spChg>
        <pc:spChg chg="add del">
          <ac:chgData name="ברק סמוני" userId="af84ebdfd39adf53" providerId="LiveId" clId="{FCA5A388-DD83-4C75-B3D3-52CB3A9CA5A9}" dt="2021-02-15T08:58:50.590" v="2035" actId="26606"/>
          <ac:spMkLst>
            <pc:docMk/>
            <pc:sldMk cId="3414852019" sldId="260"/>
            <ac:spMk id="1034" creationId="{AF2F604E-43BE-4DC3-B983-E071523364F8}"/>
          </ac:spMkLst>
        </pc:spChg>
        <pc:spChg chg="add del">
          <ac:chgData name="ברק סמוני" userId="af84ebdfd39adf53" providerId="LiveId" clId="{FCA5A388-DD83-4C75-B3D3-52CB3A9CA5A9}" dt="2021-02-15T08:58:50.590" v="2035" actId="26606"/>
          <ac:spMkLst>
            <pc:docMk/>
            <pc:sldMk cId="3414852019" sldId="260"/>
            <ac:spMk id="1035" creationId="{08C9B587-E65E-4B52-B37C-ABEBB6E87928}"/>
          </ac:spMkLst>
        </pc:spChg>
        <pc:picChg chg="del">
          <ac:chgData name="ברק סמוני" userId="af84ebdfd39adf53" providerId="LiveId" clId="{FCA5A388-DD83-4C75-B3D3-52CB3A9CA5A9}" dt="2021-02-15T08:40:54.769" v="1226" actId="478"/>
          <ac:picMkLst>
            <pc:docMk/>
            <pc:sldMk cId="3414852019" sldId="260"/>
            <ac:picMk id="5" creationId="{77788CD8-25CC-4B2D-8298-D68A1740CA75}"/>
          </ac:picMkLst>
        </pc:picChg>
        <pc:picChg chg="del">
          <ac:chgData name="ברק סמוני" userId="af84ebdfd39adf53" providerId="LiveId" clId="{FCA5A388-DD83-4C75-B3D3-52CB3A9CA5A9}" dt="2021-02-15T08:40:47.187" v="1221" actId="478"/>
          <ac:picMkLst>
            <pc:docMk/>
            <pc:sldMk cId="3414852019" sldId="260"/>
            <ac:picMk id="7" creationId="{DFF56070-FC40-47B4-AE40-3DD571490C93}"/>
          </ac:picMkLst>
        </pc:picChg>
        <pc:picChg chg="mod">
          <ac:chgData name="ברק סמוני" userId="af84ebdfd39adf53" providerId="LiveId" clId="{FCA5A388-DD83-4C75-B3D3-52CB3A9CA5A9}" dt="2021-02-15T08:58:50.590" v="2035" actId="26606"/>
          <ac:picMkLst>
            <pc:docMk/>
            <pc:sldMk cId="3414852019" sldId="260"/>
            <ac:picMk id="1028" creationId="{01218D05-BF26-45C9-9002-2728666C9A5A}"/>
          </ac:picMkLst>
        </pc:picChg>
        <pc:picChg chg="del">
          <ac:chgData name="ברק סמוני" userId="af84ebdfd39adf53" providerId="LiveId" clId="{FCA5A388-DD83-4C75-B3D3-52CB3A9CA5A9}" dt="2021-02-15T08:40:54.104" v="1225" actId="478"/>
          <ac:picMkLst>
            <pc:docMk/>
            <pc:sldMk cId="3414852019" sldId="260"/>
            <ac:picMk id="2050" creationId="{E32B173E-28AD-49AA-B3A1-6EFE9A8760C9}"/>
          </ac:picMkLst>
        </pc:picChg>
      </pc:sldChg>
      <pc:sldChg chg="modSp add mod modAnim">
        <pc:chgData name="ברק סמוני" userId="af84ebdfd39adf53" providerId="LiveId" clId="{FCA5A388-DD83-4C75-B3D3-52CB3A9CA5A9}" dt="2021-02-15T18:14:34.980" v="7407"/>
        <pc:sldMkLst>
          <pc:docMk/>
          <pc:sldMk cId="125624834" sldId="261"/>
        </pc:sldMkLst>
        <pc:spChg chg="mod">
          <ac:chgData name="ברק סמוני" userId="af84ebdfd39adf53" providerId="LiveId" clId="{FCA5A388-DD83-4C75-B3D3-52CB3A9CA5A9}" dt="2021-02-15T09:03:58.382" v="2181" actId="20577"/>
          <ac:spMkLst>
            <pc:docMk/>
            <pc:sldMk cId="125624834" sldId="261"/>
            <ac:spMk id="2" creationId="{0C273E36-15B3-4575-883C-F06B8897DD6C}"/>
          </ac:spMkLst>
        </pc:spChg>
        <pc:spChg chg="mod">
          <ac:chgData name="ברק סמוני" userId="af84ebdfd39adf53" providerId="LiveId" clId="{FCA5A388-DD83-4C75-B3D3-52CB3A9CA5A9}" dt="2021-02-15T09:14:32.877" v="2815" actId="27636"/>
          <ac:spMkLst>
            <pc:docMk/>
            <pc:sldMk cId="125624834" sldId="261"/>
            <ac:spMk id="3" creationId="{2C39D4CA-12B5-4DAA-B379-041FCB064929}"/>
          </ac:spMkLst>
        </pc:spChg>
      </pc:sldChg>
      <pc:sldChg chg="modSp add mod modAnim">
        <pc:chgData name="ברק סמוני" userId="af84ebdfd39adf53" providerId="LiveId" clId="{FCA5A388-DD83-4C75-B3D3-52CB3A9CA5A9}" dt="2021-02-15T18:14:46.753" v="7408"/>
        <pc:sldMkLst>
          <pc:docMk/>
          <pc:sldMk cId="2639422100" sldId="262"/>
        </pc:sldMkLst>
        <pc:spChg chg="mod">
          <ac:chgData name="ברק סמוני" userId="af84ebdfd39adf53" providerId="LiveId" clId="{FCA5A388-DD83-4C75-B3D3-52CB3A9CA5A9}" dt="2021-02-15T09:33:54.069" v="2873" actId="20577"/>
          <ac:spMkLst>
            <pc:docMk/>
            <pc:sldMk cId="2639422100" sldId="262"/>
            <ac:spMk id="2" creationId="{0C273E36-15B3-4575-883C-F06B8897DD6C}"/>
          </ac:spMkLst>
        </pc:spChg>
        <pc:spChg chg="mod">
          <ac:chgData name="ברק סמוני" userId="af84ebdfd39adf53" providerId="LiveId" clId="{FCA5A388-DD83-4C75-B3D3-52CB3A9CA5A9}" dt="2021-02-15T09:46:17.639" v="3587" actId="20577"/>
          <ac:spMkLst>
            <pc:docMk/>
            <pc:sldMk cId="2639422100" sldId="262"/>
            <ac:spMk id="3" creationId="{2C39D4CA-12B5-4DAA-B379-041FCB064929}"/>
          </ac:spMkLst>
        </pc:spChg>
      </pc:sldChg>
      <pc:sldChg chg="modSp add mod modAnim">
        <pc:chgData name="ברק סמוני" userId="af84ebdfd39adf53" providerId="LiveId" clId="{FCA5A388-DD83-4C75-B3D3-52CB3A9CA5A9}" dt="2021-02-15T18:14:55.440" v="7410"/>
        <pc:sldMkLst>
          <pc:docMk/>
          <pc:sldMk cId="2842503292" sldId="263"/>
        </pc:sldMkLst>
        <pc:spChg chg="mod">
          <ac:chgData name="ברק סמוני" userId="af84ebdfd39adf53" providerId="LiveId" clId="{FCA5A388-DD83-4C75-B3D3-52CB3A9CA5A9}" dt="2021-02-15T09:50:21.311" v="3629" actId="20577"/>
          <ac:spMkLst>
            <pc:docMk/>
            <pc:sldMk cId="2842503292" sldId="263"/>
            <ac:spMk id="2" creationId="{0C273E36-15B3-4575-883C-F06B8897DD6C}"/>
          </ac:spMkLst>
        </pc:spChg>
        <pc:spChg chg="mod">
          <ac:chgData name="ברק סמוני" userId="af84ebdfd39adf53" providerId="LiveId" clId="{FCA5A388-DD83-4C75-B3D3-52CB3A9CA5A9}" dt="2021-02-15T09:58:58.304" v="4132" actId="20577"/>
          <ac:spMkLst>
            <pc:docMk/>
            <pc:sldMk cId="2842503292" sldId="263"/>
            <ac:spMk id="3" creationId="{2C39D4CA-12B5-4DAA-B379-041FCB064929}"/>
          </ac:spMkLst>
        </pc:spChg>
      </pc:sldChg>
      <pc:sldChg chg="addSp modSp add mod modAnim">
        <pc:chgData name="ברק סמוני" userId="af84ebdfd39adf53" providerId="LiveId" clId="{FCA5A388-DD83-4C75-B3D3-52CB3A9CA5A9}" dt="2021-02-15T13:32:02.963" v="7398" actId="20577"/>
        <pc:sldMkLst>
          <pc:docMk/>
          <pc:sldMk cId="2383831531" sldId="264"/>
        </pc:sldMkLst>
        <pc:spChg chg="mod">
          <ac:chgData name="ברק סמוני" userId="af84ebdfd39adf53" providerId="LiveId" clId="{FCA5A388-DD83-4C75-B3D3-52CB3A9CA5A9}" dt="2021-02-15T10:00:52.015" v="4173" actId="20577"/>
          <ac:spMkLst>
            <pc:docMk/>
            <pc:sldMk cId="2383831531" sldId="264"/>
            <ac:spMk id="2" creationId="{0C273E36-15B3-4575-883C-F06B8897DD6C}"/>
          </ac:spMkLst>
        </pc:spChg>
        <pc:spChg chg="mod">
          <ac:chgData name="ברק סמוני" userId="af84ebdfd39adf53" providerId="LiveId" clId="{FCA5A388-DD83-4C75-B3D3-52CB3A9CA5A9}" dt="2021-02-15T13:32:02.963" v="7398" actId="20577"/>
          <ac:spMkLst>
            <pc:docMk/>
            <pc:sldMk cId="2383831531" sldId="264"/>
            <ac:spMk id="3" creationId="{2C39D4CA-12B5-4DAA-B379-041FCB064929}"/>
          </ac:spMkLst>
        </pc:spChg>
        <pc:picChg chg="add mod">
          <ac:chgData name="ברק סמוני" userId="af84ebdfd39adf53" providerId="LiveId" clId="{FCA5A388-DD83-4C75-B3D3-52CB3A9CA5A9}" dt="2021-02-15T10:07:18.220" v="4595" actId="14100"/>
          <ac:picMkLst>
            <pc:docMk/>
            <pc:sldMk cId="2383831531" sldId="264"/>
            <ac:picMk id="5" creationId="{2577EFE9-8CDB-4C23-AD9A-ACC06253CB39}"/>
          </ac:picMkLst>
        </pc:picChg>
        <pc:picChg chg="add mod">
          <ac:chgData name="ברק סמוני" userId="af84ebdfd39adf53" providerId="LiveId" clId="{FCA5A388-DD83-4C75-B3D3-52CB3A9CA5A9}" dt="2021-02-15T10:10:57.714" v="4787" actId="14100"/>
          <ac:picMkLst>
            <pc:docMk/>
            <pc:sldMk cId="2383831531" sldId="264"/>
            <ac:picMk id="7" creationId="{5D7A0947-E489-4913-A862-72A4F08D18B4}"/>
          </ac:picMkLst>
        </pc:picChg>
        <pc:picChg chg="mod">
          <ac:chgData name="ברק סמוני" userId="af84ebdfd39adf53" providerId="LiveId" clId="{FCA5A388-DD83-4C75-B3D3-52CB3A9CA5A9}" dt="2021-02-15T10:00:35.096" v="4143" actId="1076"/>
          <ac:picMkLst>
            <pc:docMk/>
            <pc:sldMk cId="2383831531" sldId="264"/>
            <ac:picMk id="1028" creationId="{01218D05-BF26-45C9-9002-2728666C9A5A}"/>
          </ac:picMkLst>
        </pc:picChg>
      </pc:sldChg>
      <pc:sldChg chg="addSp delSp modSp add mod delAnim modAnim">
        <pc:chgData name="ברק סמוני" userId="af84ebdfd39adf53" providerId="LiveId" clId="{FCA5A388-DD83-4C75-B3D3-52CB3A9CA5A9}" dt="2021-02-15T14:59:05.237" v="7402" actId="478"/>
        <pc:sldMkLst>
          <pc:docMk/>
          <pc:sldMk cId="752649591" sldId="265"/>
        </pc:sldMkLst>
        <pc:spChg chg="mod">
          <ac:chgData name="ברק סמוני" userId="af84ebdfd39adf53" providerId="LiveId" clId="{FCA5A388-DD83-4C75-B3D3-52CB3A9CA5A9}" dt="2021-02-15T13:35:13.876" v="7399" actId="20577"/>
          <ac:spMkLst>
            <pc:docMk/>
            <pc:sldMk cId="752649591" sldId="265"/>
            <ac:spMk id="3" creationId="{2C39D4CA-12B5-4DAA-B379-041FCB064929}"/>
          </ac:spMkLst>
        </pc:spChg>
        <pc:picChg chg="del">
          <ac:chgData name="ברק סמוני" userId="af84ebdfd39adf53" providerId="LiveId" clId="{FCA5A388-DD83-4C75-B3D3-52CB3A9CA5A9}" dt="2021-02-15T10:12:59.924" v="4794" actId="478"/>
          <ac:picMkLst>
            <pc:docMk/>
            <pc:sldMk cId="752649591" sldId="265"/>
            <ac:picMk id="5" creationId="{2577EFE9-8CDB-4C23-AD9A-ACC06253CB39}"/>
          </ac:picMkLst>
        </pc:picChg>
        <pc:picChg chg="add del">
          <ac:chgData name="ברק סמוני" userId="af84ebdfd39adf53" providerId="LiveId" clId="{FCA5A388-DD83-4C75-B3D3-52CB3A9CA5A9}" dt="2021-02-15T14:59:05.237" v="7402" actId="478"/>
          <ac:picMkLst>
            <pc:docMk/>
            <pc:sldMk cId="752649591" sldId="265"/>
            <ac:picMk id="5" creationId="{2D186AFC-A509-4E82-AAD3-C3DEF0D6D9ED}"/>
          </ac:picMkLst>
        </pc:picChg>
        <pc:picChg chg="add mod">
          <ac:chgData name="ברק סמוני" userId="af84ebdfd39adf53" providerId="LiveId" clId="{FCA5A388-DD83-4C75-B3D3-52CB3A9CA5A9}" dt="2021-02-15T10:17:15.905" v="4948" actId="14100"/>
          <ac:picMkLst>
            <pc:docMk/>
            <pc:sldMk cId="752649591" sldId="265"/>
            <ac:picMk id="6" creationId="{2720A79C-1EF3-40D8-BD93-2855DABD7413}"/>
          </ac:picMkLst>
        </pc:picChg>
        <pc:picChg chg="del">
          <ac:chgData name="ברק סמוני" userId="af84ebdfd39adf53" providerId="LiveId" clId="{FCA5A388-DD83-4C75-B3D3-52CB3A9CA5A9}" dt="2021-02-15T10:12:55.326" v="4792" actId="478"/>
          <ac:picMkLst>
            <pc:docMk/>
            <pc:sldMk cId="752649591" sldId="265"/>
            <ac:picMk id="7" creationId="{5D7A0947-E489-4913-A862-72A4F08D18B4}"/>
          </ac:picMkLst>
        </pc:picChg>
        <pc:picChg chg="add mod">
          <ac:chgData name="ברק סמוני" userId="af84ebdfd39adf53" providerId="LiveId" clId="{FCA5A388-DD83-4C75-B3D3-52CB3A9CA5A9}" dt="2021-02-15T10:23:15.185" v="5152" actId="14100"/>
          <ac:picMkLst>
            <pc:docMk/>
            <pc:sldMk cId="752649591" sldId="265"/>
            <ac:picMk id="9" creationId="{A87FCEED-C9FE-4872-B86B-A505E79FDF93}"/>
          </ac:picMkLst>
        </pc:picChg>
      </pc:sldChg>
      <pc:sldChg chg="addSp delSp modSp add mod delAnim modAnim">
        <pc:chgData name="ברק סמוני" userId="af84ebdfd39adf53" providerId="LiveId" clId="{FCA5A388-DD83-4C75-B3D3-52CB3A9CA5A9}" dt="2021-02-15T10:35:11.867" v="5614"/>
        <pc:sldMkLst>
          <pc:docMk/>
          <pc:sldMk cId="2785029332" sldId="266"/>
        </pc:sldMkLst>
        <pc:spChg chg="mod">
          <ac:chgData name="ברק סמוני" userId="af84ebdfd39adf53" providerId="LiveId" clId="{FCA5A388-DD83-4C75-B3D3-52CB3A9CA5A9}" dt="2021-02-15T10:25:38.102" v="5202" actId="20577"/>
          <ac:spMkLst>
            <pc:docMk/>
            <pc:sldMk cId="2785029332" sldId="266"/>
            <ac:spMk id="2" creationId="{0C273E36-15B3-4575-883C-F06B8897DD6C}"/>
          </ac:spMkLst>
        </pc:spChg>
        <pc:spChg chg="mod">
          <ac:chgData name="ברק סמוני" userId="af84ebdfd39adf53" providerId="LiveId" clId="{FCA5A388-DD83-4C75-B3D3-52CB3A9CA5A9}" dt="2021-02-15T10:32:53.155" v="5599" actId="27636"/>
          <ac:spMkLst>
            <pc:docMk/>
            <pc:sldMk cId="2785029332" sldId="266"/>
            <ac:spMk id="3" creationId="{2C39D4CA-12B5-4DAA-B379-041FCB064929}"/>
          </ac:spMkLst>
        </pc:spChg>
        <pc:picChg chg="add mod">
          <ac:chgData name="ברק סמוני" userId="af84ebdfd39adf53" providerId="LiveId" clId="{FCA5A388-DD83-4C75-B3D3-52CB3A9CA5A9}" dt="2021-02-15T10:31:05.327" v="5552" actId="14100"/>
          <ac:picMkLst>
            <pc:docMk/>
            <pc:sldMk cId="2785029332" sldId="266"/>
            <ac:picMk id="5" creationId="{850C5C72-23AD-4BB6-8C3A-EED392B6F4DB}"/>
          </ac:picMkLst>
        </pc:picChg>
        <pc:picChg chg="del">
          <ac:chgData name="ברק סמוני" userId="af84ebdfd39adf53" providerId="LiveId" clId="{FCA5A388-DD83-4C75-B3D3-52CB3A9CA5A9}" dt="2021-02-15T10:25:57.346" v="5205" actId="478"/>
          <ac:picMkLst>
            <pc:docMk/>
            <pc:sldMk cId="2785029332" sldId="266"/>
            <ac:picMk id="6" creationId="{2720A79C-1EF3-40D8-BD93-2855DABD7413}"/>
          </ac:picMkLst>
        </pc:picChg>
        <pc:picChg chg="add mod">
          <ac:chgData name="ברק סמוני" userId="af84ebdfd39adf53" providerId="LiveId" clId="{FCA5A388-DD83-4C75-B3D3-52CB3A9CA5A9}" dt="2021-02-15T10:31:40.127" v="5557" actId="14100"/>
          <ac:picMkLst>
            <pc:docMk/>
            <pc:sldMk cId="2785029332" sldId="266"/>
            <ac:picMk id="8" creationId="{D126A39F-E73B-42CF-AC14-859B406680BE}"/>
          </ac:picMkLst>
        </pc:picChg>
        <pc:picChg chg="del">
          <ac:chgData name="ברק סמוני" userId="af84ebdfd39adf53" providerId="LiveId" clId="{FCA5A388-DD83-4C75-B3D3-52CB3A9CA5A9}" dt="2021-02-15T10:25:49.303" v="5203" actId="478"/>
          <ac:picMkLst>
            <pc:docMk/>
            <pc:sldMk cId="2785029332" sldId="266"/>
            <ac:picMk id="9" creationId="{A87FCEED-C9FE-4872-B86B-A505E79FDF93}"/>
          </ac:picMkLst>
        </pc:picChg>
        <pc:picChg chg="add mod">
          <ac:chgData name="ברק סמוני" userId="af84ebdfd39adf53" providerId="LiveId" clId="{FCA5A388-DD83-4C75-B3D3-52CB3A9CA5A9}" dt="2021-02-15T10:33:53.141" v="5606" actId="1076"/>
          <ac:picMkLst>
            <pc:docMk/>
            <pc:sldMk cId="2785029332" sldId="266"/>
            <ac:picMk id="11" creationId="{890DFDA0-A193-4CE9-840A-34C8630F0F2A}"/>
          </ac:picMkLst>
        </pc:picChg>
        <pc:picChg chg="add mod">
          <ac:chgData name="ברק סמוני" userId="af84ebdfd39adf53" providerId="LiveId" clId="{FCA5A388-DD83-4C75-B3D3-52CB3A9CA5A9}" dt="2021-02-15T10:33:13.828" v="5602" actId="14100"/>
          <ac:picMkLst>
            <pc:docMk/>
            <pc:sldMk cId="2785029332" sldId="266"/>
            <ac:picMk id="12" creationId="{BB3659A0-0F2B-4664-9C61-9ED0978EFF95}"/>
          </ac:picMkLst>
        </pc:picChg>
      </pc:sldChg>
      <pc:sldChg chg="delSp modSp add mod delAnim modAnim">
        <pc:chgData name="ברק סמוני" userId="af84ebdfd39adf53" providerId="LiveId" clId="{FCA5A388-DD83-4C75-B3D3-52CB3A9CA5A9}" dt="2021-02-15T10:43:50.753" v="5906"/>
        <pc:sldMkLst>
          <pc:docMk/>
          <pc:sldMk cId="3998509878" sldId="267"/>
        </pc:sldMkLst>
        <pc:spChg chg="mod">
          <ac:chgData name="ברק סמוני" userId="af84ebdfd39adf53" providerId="LiveId" clId="{FCA5A388-DD83-4C75-B3D3-52CB3A9CA5A9}" dt="2021-02-15T10:36:43.332" v="5635" actId="20577"/>
          <ac:spMkLst>
            <pc:docMk/>
            <pc:sldMk cId="3998509878" sldId="267"/>
            <ac:spMk id="2" creationId="{0C273E36-15B3-4575-883C-F06B8897DD6C}"/>
          </ac:spMkLst>
        </pc:spChg>
        <pc:spChg chg="mod">
          <ac:chgData name="ברק סמוני" userId="af84ebdfd39adf53" providerId="LiveId" clId="{FCA5A388-DD83-4C75-B3D3-52CB3A9CA5A9}" dt="2021-02-15T10:42:39.866" v="5899" actId="2711"/>
          <ac:spMkLst>
            <pc:docMk/>
            <pc:sldMk cId="3998509878" sldId="267"/>
            <ac:spMk id="3" creationId="{2C39D4CA-12B5-4DAA-B379-041FCB064929}"/>
          </ac:spMkLst>
        </pc:spChg>
        <pc:picChg chg="del">
          <ac:chgData name="ברק סמוני" userId="af84ebdfd39adf53" providerId="LiveId" clId="{FCA5A388-DD83-4C75-B3D3-52CB3A9CA5A9}" dt="2021-02-15T10:37:21.775" v="5638" actId="478"/>
          <ac:picMkLst>
            <pc:docMk/>
            <pc:sldMk cId="3998509878" sldId="267"/>
            <ac:picMk id="5" creationId="{850C5C72-23AD-4BB6-8C3A-EED392B6F4DB}"/>
          </ac:picMkLst>
        </pc:picChg>
        <pc:picChg chg="del">
          <ac:chgData name="ברק סמוני" userId="af84ebdfd39adf53" providerId="LiveId" clId="{FCA5A388-DD83-4C75-B3D3-52CB3A9CA5A9}" dt="2021-02-15T10:37:22.666" v="5639" actId="478"/>
          <ac:picMkLst>
            <pc:docMk/>
            <pc:sldMk cId="3998509878" sldId="267"/>
            <ac:picMk id="8" creationId="{D126A39F-E73B-42CF-AC14-859B406680BE}"/>
          </ac:picMkLst>
        </pc:picChg>
        <pc:picChg chg="del">
          <ac:chgData name="ברק סמוני" userId="af84ebdfd39adf53" providerId="LiveId" clId="{FCA5A388-DD83-4C75-B3D3-52CB3A9CA5A9}" dt="2021-02-15T10:37:24.105" v="5641" actId="478"/>
          <ac:picMkLst>
            <pc:docMk/>
            <pc:sldMk cId="3998509878" sldId="267"/>
            <ac:picMk id="11" creationId="{890DFDA0-A193-4CE9-840A-34C8630F0F2A}"/>
          </ac:picMkLst>
        </pc:picChg>
        <pc:picChg chg="del">
          <ac:chgData name="ברק סמוני" userId="af84ebdfd39adf53" providerId="LiveId" clId="{FCA5A388-DD83-4C75-B3D3-52CB3A9CA5A9}" dt="2021-02-15T10:37:23.430" v="5640" actId="478"/>
          <ac:picMkLst>
            <pc:docMk/>
            <pc:sldMk cId="3998509878" sldId="267"/>
            <ac:picMk id="12" creationId="{BB3659A0-0F2B-4664-9C61-9ED0978EFF95}"/>
          </ac:picMkLst>
        </pc:picChg>
        <pc:picChg chg="mod">
          <ac:chgData name="ברק סמוני" userId="af84ebdfd39adf53" providerId="LiveId" clId="{FCA5A388-DD83-4C75-B3D3-52CB3A9CA5A9}" dt="2021-02-15T10:37:27.128" v="5643" actId="1076"/>
          <ac:picMkLst>
            <pc:docMk/>
            <pc:sldMk cId="3998509878" sldId="267"/>
            <ac:picMk id="1028" creationId="{01218D05-BF26-45C9-9002-2728666C9A5A}"/>
          </ac:picMkLst>
        </pc:picChg>
      </pc:sldChg>
      <pc:sldChg chg="addSp delSp modSp add mod modAnim">
        <pc:chgData name="ברק סמוני" userId="af84ebdfd39adf53" providerId="LiveId" clId="{FCA5A388-DD83-4C75-B3D3-52CB3A9CA5A9}" dt="2021-02-15T10:56:40.776" v="5989"/>
        <pc:sldMkLst>
          <pc:docMk/>
          <pc:sldMk cId="4072830054" sldId="268"/>
        </pc:sldMkLst>
        <pc:spChg chg="mod">
          <ac:chgData name="ברק סמוני" userId="af84ebdfd39adf53" providerId="LiveId" clId="{FCA5A388-DD83-4C75-B3D3-52CB3A9CA5A9}" dt="2021-02-15T10:45:50.425" v="5934" actId="20577"/>
          <ac:spMkLst>
            <pc:docMk/>
            <pc:sldMk cId="4072830054" sldId="268"/>
            <ac:spMk id="2" creationId="{0C273E36-15B3-4575-883C-F06B8897DD6C}"/>
          </ac:spMkLst>
        </pc:spChg>
        <pc:spChg chg="mod">
          <ac:chgData name="ברק סמוני" userId="af84ebdfd39adf53" providerId="LiveId" clId="{FCA5A388-DD83-4C75-B3D3-52CB3A9CA5A9}" dt="2021-02-15T10:47:40.894" v="5949" actId="1076"/>
          <ac:spMkLst>
            <pc:docMk/>
            <pc:sldMk cId="4072830054" sldId="268"/>
            <ac:spMk id="3" creationId="{2C39D4CA-12B5-4DAA-B379-041FCB064929}"/>
          </ac:spMkLst>
        </pc:spChg>
        <pc:spChg chg="add mod">
          <ac:chgData name="ברק סמוני" userId="af84ebdfd39adf53" providerId="LiveId" clId="{FCA5A388-DD83-4C75-B3D3-52CB3A9CA5A9}" dt="2021-02-15T10:50:06.346" v="5962" actId="1582"/>
          <ac:spMkLst>
            <pc:docMk/>
            <pc:sldMk cId="4072830054" sldId="268"/>
            <ac:spMk id="7" creationId="{593E2392-5664-4C82-B73D-E1AE667A5285}"/>
          </ac:spMkLst>
        </pc:spChg>
        <pc:spChg chg="add mod">
          <ac:chgData name="ברק סמוני" userId="af84ebdfd39adf53" providerId="LiveId" clId="{FCA5A388-DD83-4C75-B3D3-52CB3A9CA5A9}" dt="2021-02-15T10:51:34.376" v="5969" actId="1582"/>
          <ac:spMkLst>
            <pc:docMk/>
            <pc:sldMk cId="4072830054" sldId="268"/>
            <ac:spMk id="10" creationId="{E20E413B-DBD0-4E42-BD79-F90D896C232C}"/>
          </ac:spMkLst>
        </pc:spChg>
        <pc:picChg chg="add mod">
          <ac:chgData name="ברק סמוני" userId="af84ebdfd39adf53" providerId="LiveId" clId="{FCA5A388-DD83-4C75-B3D3-52CB3A9CA5A9}" dt="2021-02-15T10:48:11.713" v="5953" actId="14100"/>
          <ac:picMkLst>
            <pc:docMk/>
            <pc:sldMk cId="4072830054" sldId="268"/>
            <ac:picMk id="4" creationId="{E186DE84-8AFB-47B9-AC22-8CB0B0AE1153}"/>
          </ac:picMkLst>
        </pc:picChg>
        <pc:picChg chg="add mod">
          <ac:chgData name="ברק סמוני" userId="af84ebdfd39adf53" providerId="LiveId" clId="{FCA5A388-DD83-4C75-B3D3-52CB3A9CA5A9}" dt="2021-02-15T10:49:08.483" v="5956" actId="14100"/>
          <ac:picMkLst>
            <pc:docMk/>
            <pc:sldMk cId="4072830054" sldId="268"/>
            <ac:picMk id="6" creationId="{9D837B95-5485-4A9F-896A-8085676DDBFE}"/>
          </ac:picMkLst>
        </pc:picChg>
        <pc:picChg chg="add mod">
          <ac:chgData name="ברק סמוני" userId="af84ebdfd39adf53" providerId="LiveId" clId="{FCA5A388-DD83-4C75-B3D3-52CB3A9CA5A9}" dt="2021-02-15T10:53:07.114" v="5975" actId="14100"/>
          <ac:picMkLst>
            <pc:docMk/>
            <pc:sldMk cId="4072830054" sldId="268"/>
            <ac:picMk id="14" creationId="{73B29B66-7296-4650-A5B8-BBF225F14A3F}"/>
          </ac:picMkLst>
        </pc:picChg>
        <pc:picChg chg="add mod">
          <ac:chgData name="ברק סמוני" userId="af84ebdfd39adf53" providerId="LiveId" clId="{FCA5A388-DD83-4C75-B3D3-52CB3A9CA5A9}" dt="2021-02-15T10:54:07.769" v="5979" actId="1076"/>
          <ac:picMkLst>
            <pc:docMk/>
            <pc:sldMk cId="4072830054" sldId="268"/>
            <ac:picMk id="16" creationId="{F7CF3446-D94A-49F8-98DE-572D6FAEFB9B}"/>
          </ac:picMkLst>
        </pc:picChg>
        <pc:picChg chg="add del mod">
          <ac:chgData name="ברק סמוני" userId="af84ebdfd39adf53" providerId="LiveId" clId="{FCA5A388-DD83-4C75-B3D3-52CB3A9CA5A9}" dt="2021-02-15T10:47:41.270" v="5950"/>
          <ac:picMkLst>
            <pc:docMk/>
            <pc:sldMk cId="4072830054" sldId="268"/>
            <ac:picMk id="1026" creationId="{079F7CA9-21D4-49D0-84D7-6747A97C446F}"/>
          </ac:picMkLst>
        </pc:picChg>
        <pc:picChg chg="mod">
          <ac:chgData name="ברק סמוני" userId="af84ebdfd39adf53" providerId="LiveId" clId="{FCA5A388-DD83-4C75-B3D3-52CB3A9CA5A9}" dt="2021-02-15T10:47:39.433" v="5945" actId="1076"/>
          <ac:picMkLst>
            <pc:docMk/>
            <pc:sldMk cId="4072830054" sldId="268"/>
            <ac:picMk id="1028" creationId="{01218D05-BF26-45C9-9002-2728666C9A5A}"/>
          </ac:picMkLst>
        </pc:picChg>
        <pc:cxnChg chg="add mod">
          <ac:chgData name="ברק סמוני" userId="af84ebdfd39adf53" providerId="LiveId" clId="{FCA5A388-DD83-4C75-B3D3-52CB3A9CA5A9}" dt="2021-02-15T10:50:40.653" v="5965" actId="1582"/>
          <ac:cxnSpMkLst>
            <pc:docMk/>
            <pc:sldMk cId="4072830054" sldId="268"/>
            <ac:cxnSpMk id="9" creationId="{838551A5-7A18-4DCC-98BC-034555D4B08D}"/>
          </ac:cxnSpMkLst>
        </pc:cxnChg>
        <pc:cxnChg chg="add mod">
          <ac:chgData name="ברק סמוני" userId="af84ebdfd39adf53" providerId="LiveId" clId="{FCA5A388-DD83-4C75-B3D3-52CB3A9CA5A9}" dt="2021-02-15T10:51:56.911" v="5972" actId="1582"/>
          <ac:cxnSpMkLst>
            <pc:docMk/>
            <pc:sldMk cId="4072830054" sldId="268"/>
            <ac:cxnSpMk id="12" creationId="{5E49A75B-57E1-43EF-A7AB-81995A93C104}"/>
          </ac:cxnSpMkLst>
        </pc:cxnChg>
      </pc:sldChg>
      <pc:sldChg chg="addSp delSp modSp add mod delAnim modAnim">
        <pc:chgData name="ברק סמוני" userId="af84ebdfd39adf53" providerId="LiveId" clId="{FCA5A388-DD83-4C75-B3D3-52CB3A9CA5A9}" dt="2021-02-15T11:12:55.461" v="6335"/>
        <pc:sldMkLst>
          <pc:docMk/>
          <pc:sldMk cId="2395090423" sldId="269"/>
        </pc:sldMkLst>
        <pc:spChg chg="mod">
          <ac:chgData name="ברק סמוני" userId="af84ebdfd39adf53" providerId="LiveId" clId="{FCA5A388-DD83-4C75-B3D3-52CB3A9CA5A9}" dt="2021-02-15T10:58:07.556" v="6014" actId="20577"/>
          <ac:spMkLst>
            <pc:docMk/>
            <pc:sldMk cId="2395090423" sldId="269"/>
            <ac:spMk id="2" creationId="{0C273E36-15B3-4575-883C-F06B8897DD6C}"/>
          </ac:spMkLst>
        </pc:spChg>
        <pc:spChg chg="mod">
          <ac:chgData name="ברק סמוני" userId="af84ebdfd39adf53" providerId="LiveId" clId="{FCA5A388-DD83-4C75-B3D3-52CB3A9CA5A9}" dt="2021-02-15T11:09:54.176" v="6310" actId="5793"/>
          <ac:spMkLst>
            <pc:docMk/>
            <pc:sldMk cId="2395090423" sldId="269"/>
            <ac:spMk id="3" creationId="{2C39D4CA-12B5-4DAA-B379-041FCB064929}"/>
          </ac:spMkLst>
        </pc:spChg>
        <pc:spChg chg="del">
          <ac:chgData name="ברק סמוני" userId="af84ebdfd39adf53" providerId="LiveId" clId="{FCA5A388-DD83-4C75-B3D3-52CB3A9CA5A9}" dt="2021-02-15T10:58:41.558" v="6021" actId="478"/>
          <ac:spMkLst>
            <pc:docMk/>
            <pc:sldMk cId="2395090423" sldId="269"/>
            <ac:spMk id="7" creationId="{593E2392-5664-4C82-B73D-E1AE667A5285}"/>
          </ac:spMkLst>
        </pc:spChg>
        <pc:spChg chg="del">
          <ac:chgData name="ברק סמוני" userId="af84ebdfd39adf53" providerId="LiveId" clId="{FCA5A388-DD83-4C75-B3D3-52CB3A9CA5A9}" dt="2021-02-15T10:58:44.344" v="6022" actId="478"/>
          <ac:spMkLst>
            <pc:docMk/>
            <pc:sldMk cId="2395090423" sldId="269"/>
            <ac:spMk id="10" creationId="{E20E413B-DBD0-4E42-BD79-F90D896C232C}"/>
          </ac:spMkLst>
        </pc:spChg>
        <pc:picChg chg="del">
          <ac:chgData name="ברק סמוני" userId="af84ebdfd39adf53" providerId="LiveId" clId="{FCA5A388-DD83-4C75-B3D3-52CB3A9CA5A9}" dt="2021-02-15T10:58:40.626" v="6020" actId="478"/>
          <ac:picMkLst>
            <pc:docMk/>
            <pc:sldMk cId="2395090423" sldId="269"/>
            <ac:picMk id="4" creationId="{E186DE84-8AFB-47B9-AC22-8CB0B0AE1153}"/>
          </ac:picMkLst>
        </pc:picChg>
        <pc:picChg chg="del">
          <ac:chgData name="ברק סמוני" userId="af84ebdfd39adf53" providerId="LiveId" clId="{FCA5A388-DD83-4C75-B3D3-52CB3A9CA5A9}" dt="2021-02-15T10:58:32.761" v="6015" actId="478"/>
          <ac:picMkLst>
            <pc:docMk/>
            <pc:sldMk cId="2395090423" sldId="269"/>
            <ac:picMk id="6" creationId="{9D837B95-5485-4A9F-896A-8085676DDBFE}"/>
          </ac:picMkLst>
        </pc:picChg>
        <pc:picChg chg="del mod">
          <ac:chgData name="ברק סמוני" userId="af84ebdfd39adf53" providerId="LiveId" clId="{FCA5A388-DD83-4C75-B3D3-52CB3A9CA5A9}" dt="2021-02-15T10:58:39.672" v="6019" actId="478"/>
          <ac:picMkLst>
            <pc:docMk/>
            <pc:sldMk cId="2395090423" sldId="269"/>
            <ac:picMk id="14" creationId="{73B29B66-7296-4650-A5B8-BBF225F14A3F}"/>
          </ac:picMkLst>
        </pc:picChg>
        <pc:picChg chg="add mod">
          <ac:chgData name="ברק סמוני" userId="af84ebdfd39adf53" providerId="LiveId" clId="{FCA5A388-DD83-4C75-B3D3-52CB3A9CA5A9}" dt="2021-02-15T11:11:56.223" v="6328" actId="14100"/>
          <ac:picMkLst>
            <pc:docMk/>
            <pc:sldMk cId="2395090423" sldId="269"/>
            <ac:picMk id="15" creationId="{2851081D-CED7-47A5-A484-17FD1A48513B}"/>
          </ac:picMkLst>
        </pc:picChg>
        <pc:picChg chg="del">
          <ac:chgData name="ברק סמוני" userId="af84ebdfd39adf53" providerId="LiveId" clId="{FCA5A388-DD83-4C75-B3D3-52CB3A9CA5A9}" dt="2021-02-15T10:58:45.236" v="6023" actId="478"/>
          <ac:picMkLst>
            <pc:docMk/>
            <pc:sldMk cId="2395090423" sldId="269"/>
            <ac:picMk id="16" creationId="{F7CF3446-D94A-49F8-98DE-572D6FAEFB9B}"/>
          </ac:picMkLst>
        </pc:picChg>
        <pc:picChg chg="add mod">
          <ac:chgData name="ברק סמוני" userId="af84ebdfd39adf53" providerId="LiveId" clId="{FCA5A388-DD83-4C75-B3D3-52CB3A9CA5A9}" dt="2021-02-15T11:12:05.665" v="6331" actId="14100"/>
          <ac:picMkLst>
            <pc:docMk/>
            <pc:sldMk cId="2395090423" sldId="269"/>
            <ac:picMk id="17" creationId="{A67B6C6C-5A1E-40F3-A4D2-3746AF40871E}"/>
          </ac:picMkLst>
        </pc:picChg>
        <pc:cxnChg chg="del">
          <ac:chgData name="ברק סמוני" userId="af84ebdfd39adf53" providerId="LiveId" clId="{FCA5A388-DD83-4C75-B3D3-52CB3A9CA5A9}" dt="2021-02-15T10:58:38.220" v="6017" actId="478"/>
          <ac:cxnSpMkLst>
            <pc:docMk/>
            <pc:sldMk cId="2395090423" sldId="269"/>
            <ac:cxnSpMk id="9" creationId="{838551A5-7A18-4DCC-98BC-034555D4B08D}"/>
          </ac:cxnSpMkLst>
        </pc:cxnChg>
        <pc:cxnChg chg="del mod">
          <ac:chgData name="ברק סמוני" userId="af84ebdfd39adf53" providerId="LiveId" clId="{FCA5A388-DD83-4C75-B3D3-52CB3A9CA5A9}" dt="2021-02-15T10:58:35.460" v="6016" actId="478"/>
          <ac:cxnSpMkLst>
            <pc:docMk/>
            <pc:sldMk cId="2395090423" sldId="269"/>
            <ac:cxnSpMk id="12" creationId="{5E49A75B-57E1-43EF-A7AB-81995A93C104}"/>
          </ac:cxnSpMkLst>
        </pc:cxnChg>
      </pc:sldChg>
      <pc:sldChg chg="addSp delSp modSp add mod delAnim modAnim">
        <pc:chgData name="ברק סמוני" userId="af84ebdfd39adf53" providerId="LiveId" clId="{FCA5A388-DD83-4C75-B3D3-52CB3A9CA5A9}" dt="2021-02-15T11:15:15.883" v="6358"/>
        <pc:sldMkLst>
          <pc:docMk/>
          <pc:sldMk cId="114150527" sldId="270"/>
        </pc:sldMkLst>
        <pc:spChg chg="mod">
          <ac:chgData name="ברק סמוני" userId="af84ebdfd39adf53" providerId="LiveId" clId="{FCA5A388-DD83-4C75-B3D3-52CB3A9CA5A9}" dt="2021-02-15T11:13:58.593" v="6341" actId="12"/>
          <ac:spMkLst>
            <pc:docMk/>
            <pc:sldMk cId="114150527" sldId="270"/>
            <ac:spMk id="3" creationId="{2C39D4CA-12B5-4DAA-B379-041FCB064929}"/>
          </ac:spMkLst>
        </pc:spChg>
        <pc:picChg chg="add mod">
          <ac:chgData name="ברק סמוני" userId="af84ebdfd39adf53" providerId="LiveId" clId="{FCA5A388-DD83-4C75-B3D3-52CB3A9CA5A9}" dt="2021-02-15T11:14:33.648" v="6350" actId="14100"/>
          <ac:picMkLst>
            <pc:docMk/>
            <pc:sldMk cId="114150527" sldId="270"/>
            <ac:picMk id="8" creationId="{DCA596CC-9955-4CAA-B100-1D426B9AE6B6}"/>
          </ac:picMkLst>
        </pc:picChg>
        <pc:picChg chg="add mod">
          <ac:chgData name="ברק סמוני" userId="af84ebdfd39adf53" providerId="LiveId" clId="{FCA5A388-DD83-4C75-B3D3-52CB3A9CA5A9}" dt="2021-02-15T11:14:40.273" v="6353" actId="14100"/>
          <ac:picMkLst>
            <pc:docMk/>
            <pc:sldMk cId="114150527" sldId="270"/>
            <ac:picMk id="9" creationId="{92E126F4-B93C-41A1-9BA1-1FC0198CDF2D}"/>
          </ac:picMkLst>
        </pc:picChg>
        <pc:picChg chg="add mod">
          <ac:chgData name="ברק סמוני" userId="af84ebdfd39adf53" providerId="LiveId" clId="{FCA5A388-DD83-4C75-B3D3-52CB3A9CA5A9}" dt="2021-02-15T11:14:54.106" v="6355" actId="1076"/>
          <ac:picMkLst>
            <pc:docMk/>
            <pc:sldMk cId="114150527" sldId="270"/>
            <ac:picMk id="10" creationId="{1D7BBCF6-62A7-42EA-BDC8-D3050B370C81}"/>
          </ac:picMkLst>
        </pc:picChg>
        <pc:picChg chg="del">
          <ac:chgData name="ברק סמוני" userId="af84ebdfd39adf53" providerId="LiveId" clId="{FCA5A388-DD83-4C75-B3D3-52CB3A9CA5A9}" dt="2021-02-15T11:13:20.281" v="6339" actId="478"/>
          <ac:picMkLst>
            <pc:docMk/>
            <pc:sldMk cId="114150527" sldId="270"/>
            <ac:picMk id="15" creationId="{2851081D-CED7-47A5-A484-17FD1A48513B}"/>
          </ac:picMkLst>
        </pc:picChg>
        <pc:picChg chg="del">
          <ac:chgData name="ברק סמוני" userId="af84ebdfd39adf53" providerId="LiveId" clId="{FCA5A388-DD83-4C75-B3D3-52CB3A9CA5A9}" dt="2021-02-15T11:13:21.258" v="6340" actId="478"/>
          <ac:picMkLst>
            <pc:docMk/>
            <pc:sldMk cId="114150527" sldId="270"/>
            <ac:picMk id="17" creationId="{A67B6C6C-5A1E-40F3-A4D2-3746AF40871E}"/>
          </ac:picMkLst>
        </pc:picChg>
      </pc:sldChg>
      <pc:sldChg chg="addSp delSp modSp add mod delAnim modAnim">
        <pc:chgData name="ברק סמוני" userId="af84ebdfd39adf53" providerId="LiveId" clId="{FCA5A388-DD83-4C75-B3D3-52CB3A9CA5A9}" dt="2021-02-15T11:17:42.234" v="6377"/>
        <pc:sldMkLst>
          <pc:docMk/>
          <pc:sldMk cId="4261242653" sldId="271"/>
        </pc:sldMkLst>
        <pc:spChg chg="mod">
          <ac:chgData name="ברק סמוני" userId="af84ebdfd39adf53" providerId="LiveId" clId="{FCA5A388-DD83-4C75-B3D3-52CB3A9CA5A9}" dt="2021-02-15T11:16:54.257" v="6373" actId="20577"/>
          <ac:spMkLst>
            <pc:docMk/>
            <pc:sldMk cId="4261242653" sldId="271"/>
            <ac:spMk id="2" creationId="{0C273E36-15B3-4575-883C-F06B8897DD6C}"/>
          </ac:spMkLst>
        </pc:spChg>
        <pc:picChg chg="del">
          <ac:chgData name="ברק סמוני" userId="af84ebdfd39adf53" providerId="LiveId" clId="{FCA5A388-DD83-4C75-B3D3-52CB3A9CA5A9}" dt="2021-02-15T11:16:45.857" v="6361" actId="478"/>
          <ac:picMkLst>
            <pc:docMk/>
            <pc:sldMk cId="4261242653" sldId="271"/>
            <ac:picMk id="8" creationId="{DCA596CC-9955-4CAA-B100-1D426B9AE6B6}"/>
          </ac:picMkLst>
        </pc:picChg>
        <pc:picChg chg="del">
          <ac:chgData name="ברק סמוני" userId="af84ebdfd39adf53" providerId="LiveId" clId="{FCA5A388-DD83-4C75-B3D3-52CB3A9CA5A9}" dt="2021-02-15T11:16:44.100" v="6360" actId="478"/>
          <ac:picMkLst>
            <pc:docMk/>
            <pc:sldMk cId="4261242653" sldId="271"/>
            <ac:picMk id="9" creationId="{92E126F4-B93C-41A1-9BA1-1FC0198CDF2D}"/>
          </ac:picMkLst>
        </pc:picChg>
        <pc:picChg chg="del">
          <ac:chgData name="ברק סמוני" userId="af84ebdfd39adf53" providerId="LiveId" clId="{FCA5A388-DD83-4C75-B3D3-52CB3A9CA5A9}" dt="2021-02-15T11:16:46.715" v="6362" actId="478"/>
          <ac:picMkLst>
            <pc:docMk/>
            <pc:sldMk cId="4261242653" sldId="271"/>
            <ac:picMk id="10" creationId="{1D7BBCF6-62A7-42EA-BDC8-D3050B370C81}"/>
          </ac:picMkLst>
        </pc:picChg>
        <pc:picChg chg="add mod">
          <ac:chgData name="ברק סמוני" userId="af84ebdfd39adf53" providerId="LiveId" clId="{FCA5A388-DD83-4C75-B3D3-52CB3A9CA5A9}" dt="2021-02-15T11:17:35.595" v="6376" actId="14100"/>
          <ac:picMkLst>
            <pc:docMk/>
            <pc:sldMk cId="4261242653" sldId="271"/>
            <ac:picMk id="11" creationId="{308AE1B2-1FE1-45F6-81D1-98B189EE25C7}"/>
          </ac:picMkLst>
        </pc:picChg>
      </pc:sldChg>
      <pc:sldChg chg="addSp delSp modSp add mod delAnim modAnim">
        <pc:chgData name="ברק סמוני" userId="af84ebdfd39adf53" providerId="LiveId" clId="{FCA5A388-DD83-4C75-B3D3-52CB3A9CA5A9}" dt="2021-02-15T11:18:56.223" v="6384"/>
        <pc:sldMkLst>
          <pc:docMk/>
          <pc:sldMk cId="3754148024" sldId="272"/>
        </pc:sldMkLst>
        <pc:picChg chg="add mod">
          <ac:chgData name="ברק סמוני" userId="af84ebdfd39adf53" providerId="LiveId" clId="{FCA5A388-DD83-4C75-B3D3-52CB3A9CA5A9}" dt="2021-02-15T11:18:51.169" v="6383" actId="14100"/>
          <ac:picMkLst>
            <pc:docMk/>
            <pc:sldMk cId="3754148024" sldId="272"/>
            <ac:picMk id="7" creationId="{D4C41794-4873-4D56-9601-7865B38C4614}"/>
          </ac:picMkLst>
        </pc:picChg>
        <pc:picChg chg="del">
          <ac:chgData name="ברק סמוני" userId="af84ebdfd39adf53" providerId="LiveId" clId="{FCA5A388-DD83-4C75-B3D3-52CB3A9CA5A9}" dt="2021-02-15T11:18:26.502" v="6379" actId="478"/>
          <ac:picMkLst>
            <pc:docMk/>
            <pc:sldMk cId="3754148024" sldId="272"/>
            <ac:picMk id="11" creationId="{308AE1B2-1FE1-45F6-81D1-98B189EE25C7}"/>
          </ac:picMkLst>
        </pc:picChg>
      </pc:sldChg>
      <pc:sldChg chg="addSp delSp modSp add mod delAnim modAnim">
        <pc:chgData name="ברק סמוני" userId="af84ebdfd39adf53" providerId="LiveId" clId="{FCA5A388-DD83-4C75-B3D3-52CB3A9CA5A9}" dt="2021-02-15T11:20:42.777" v="6398"/>
        <pc:sldMkLst>
          <pc:docMk/>
          <pc:sldMk cId="891345929" sldId="273"/>
        </pc:sldMkLst>
        <pc:picChg chg="del">
          <ac:chgData name="ברק סמוני" userId="af84ebdfd39adf53" providerId="LiveId" clId="{FCA5A388-DD83-4C75-B3D3-52CB3A9CA5A9}" dt="2021-02-15T11:19:36.333" v="6386" actId="478"/>
          <ac:picMkLst>
            <pc:docMk/>
            <pc:sldMk cId="891345929" sldId="273"/>
            <ac:picMk id="7" creationId="{D4C41794-4873-4D56-9601-7865B38C4614}"/>
          </ac:picMkLst>
        </pc:picChg>
        <pc:picChg chg="add mod">
          <ac:chgData name="ברק סמוני" userId="af84ebdfd39adf53" providerId="LiveId" clId="{FCA5A388-DD83-4C75-B3D3-52CB3A9CA5A9}" dt="2021-02-15T11:19:59.198" v="6390" actId="1076"/>
          <ac:picMkLst>
            <pc:docMk/>
            <pc:sldMk cId="891345929" sldId="273"/>
            <ac:picMk id="8" creationId="{B968327E-050B-4F02-A485-E890BA5F6E7A}"/>
          </ac:picMkLst>
        </pc:picChg>
        <pc:picChg chg="add mod">
          <ac:chgData name="ברק סמוני" userId="af84ebdfd39adf53" providerId="LiveId" clId="{FCA5A388-DD83-4C75-B3D3-52CB3A9CA5A9}" dt="2021-02-15T11:20:32.745" v="6396" actId="1076"/>
          <ac:picMkLst>
            <pc:docMk/>
            <pc:sldMk cId="891345929" sldId="273"/>
            <ac:picMk id="9" creationId="{C2CF48AC-E56C-47D4-AC21-C2D40C006906}"/>
          </ac:picMkLst>
        </pc:picChg>
      </pc:sldChg>
      <pc:sldChg chg="addSp delSp modSp add mod delAnim modAnim">
        <pc:chgData name="ברק סמוני" userId="af84ebdfd39adf53" providerId="LiveId" clId="{FCA5A388-DD83-4C75-B3D3-52CB3A9CA5A9}" dt="2021-02-15T11:22:52.235" v="6415"/>
        <pc:sldMkLst>
          <pc:docMk/>
          <pc:sldMk cId="2734775555" sldId="274"/>
        </pc:sldMkLst>
        <pc:picChg chg="del">
          <ac:chgData name="ברק סמוני" userId="af84ebdfd39adf53" providerId="LiveId" clId="{FCA5A388-DD83-4C75-B3D3-52CB3A9CA5A9}" dt="2021-02-15T11:21:33.241" v="6400" actId="478"/>
          <ac:picMkLst>
            <pc:docMk/>
            <pc:sldMk cId="2734775555" sldId="274"/>
            <ac:picMk id="8" creationId="{B968327E-050B-4F02-A485-E890BA5F6E7A}"/>
          </ac:picMkLst>
        </pc:picChg>
        <pc:picChg chg="del">
          <ac:chgData name="ברק סמוני" userId="af84ebdfd39adf53" providerId="LiveId" clId="{FCA5A388-DD83-4C75-B3D3-52CB3A9CA5A9}" dt="2021-02-15T11:21:34.108" v="6401" actId="478"/>
          <ac:picMkLst>
            <pc:docMk/>
            <pc:sldMk cId="2734775555" sldId="274"/>
            <ac:picMk id="9" creationId="{C2CF48AC-E56C-47D4-AC21-C2D40C006906}"/>
          </ac:picMkLst>
        </pc:picChg>
        <pc:picChg chg="add mod">
          <ac:chgData name="ברק סמוני" userId="af84ebdfd39adf53" providerId="LiveId" clId="{FCA5A388-DD83-4C75-B3D3-52CB3A9CA5A9}" dt="2021-02-15T11:22:09.753" v="6404" actId="1076"/>
          <ac:picMkLst>
            <pc:docMk/>
            <pc:sldMk cId="2734775555" sldId="274"/>
            <ac:picMk id="10" creationId="{E49ABDBC-7954-4737-8B3C-CC3006C9E223}"/>
          </ac:picMkLst>
        </pc:picChg>
        <pc:picChg chg="add mod">
          <ac:chgData name="ברק סמוני" userId="af84ebdfd39adf53" providerId="LiveId" clId="{FCA5A388-DD83-4C75-B3D3-52CB3A9CA5A9}" dt="2021-02-15T11:22:43.015" v="6413" actId="14100"/>
          <ac:picMkLst>
            <pc:docMk/>
            <pc:sldMk cId="2734775555" sldId="274"/>
            <ac:picMk id="11" creationId="{1288B275-8740-4111-9BC1-F0475FD43075}"/>
          </ac:picMkLst>
        </pc:picChg>
      </pc:sldChg>
      <pc:sldChg chg="addSp delSp modSp add mod delAnim modAnim">
        <pc:chgData name="ברק סמוני" userId="af84ebdfd39adf53" providerId="LiveId" clId="{FCA5A388-DD83-4C75-B3D3-52CB3A9CA5A9}" dt="2021-02-15T11:25:07.089" v="6433"/>
        <pc:sldMkLst>
          <pc:docMk/>
          <pc:sldMk cId="1433592365" sldId="275"/>
        </pc:sldMkLst>
        <pc:picChg chg="add mod">
          <ac:chgData name="ברק סמוני" userId="af84ebdfd39adf53" providerId="LiveId" clId="{FCA5A388-DD83-4C75-B3D3-52CB3A9CA5A9}" dt="2021-02-15T11:24:21.246" v="6423" actId="1076"/>
          <ac:picMkLst>
            <pc:docMk/>
            <pc:sldMk cId="1433592365" sldId="275"/>
            <ac:picMk id="8" creationId="{3F720C57-9D16-47F3-81D3-2BFD9B466445}"/>
          </ac:picMkLst>
        </pc:picChg>
        <pc:picChg chg="add mod">
          <ac:chgData name="ברק סמוני" userId="af84ebdfd39adf53" providerId="LiveId" clId="{FCA5A388-DD83-4C75-B3D3-52CB3A9CA5A9}" dt="2021-02-15T11:24:57.983" v="6431" actId="14100"/>
          <ac:picMkLst>
            <pc:docMk/>
            <pc:sldMk cId="1433592365" sldId="275"/>
            <ac:picMk id="9" creationId="{433798B8-4BDE-4ED3-B5F7-73455ED61DC9}"/>
          </ac:picMkLst>
        </pc:picChg>
        <pc:picChg chg="del">
          <ac:chgData name="ברק סמוני" userId="af84ebdfd39adf53" providerId="LiveId" clId="{FCA5A388-DD83-4C75-B3D3-52CB3A9CA5A9}" dt="2021-02-15T11:23:59.611" v="6417" actId="478"/>
          <ac:picMkLst>
            <pc:docMk/>
            <pc:sldMk cId="1433592365" sldId="275"/>
            <ac:picMk id="10" creationId="{E49ABDBC-7954-4737-8B3C-CC3006C9E223}"/>
          </ac:picMkLst>
        </pc:picChg>
        <pc:picChg chg="del">
          <ac:chgData name="ברק סמוני" userId="af84ebdfd39adf53" providerId="LiveId" clId="{FCA5A388-DD83-4C75-B3D3-52CB3A9CA5A9}" dt="2021-02-15T11:24:00.517" v="6418" actId="478"/>
          <ac:picMkLst>
            <pc:docMk/>
            <pc:sldMk cId="1433592365" sldId="275"/>
            <ac:picMk id="11" creationId="{1288B275-8740-4111-9BC1-F0475FD43075}"/>
          </ac:picMkLst>
        </pc:picChg>
      </pc:sldChg>
      <pc:sldChg chg="delSp modSp add mod delAnim modAnim">
        <pc:chgData name="ברק סמוני" userId="af84ebdfd39adf53" providerId="LiveId" clId="{FCA5A388-DD83-4C75-B3D3-52CB3A9CA5A9}" dt="2021-02-15T18:15:53.072" v="7414"/>
        <pc:sldMkLst>
          <pc:docMk/>
          <pc:sldMk cId="3094130824" sldId="276"/>
        </pc:sldMkLst>
        <pc:spChg chg="mod">
          <ac:chgData name="ברק סמוני" userId="af84ebdfd39adf53" providerId="LiveId" clId="{FCA5A388-DD83-4C75-B3D3-52CB3A9CA5A9}" dt="2021-02-15T11:26:13.107" v="6449" actId="20577"/>
          <ac:spMkLst>
            <pc:docMk/>
            <pc:sldMk cId="3094130824" sldId="276"/>
            <ac:spMk id="2" creationId="{0C273E36-15B3-4575-883C-F06B8897DD6C}"/>
          </ac:spMkLst>
        </pc:spChg>
        <pc:spChg chg="mod">
          <ac:chgData name="ברק סמוני" userId="af84ebdfd39adf53" providerId="LiveId" clId="{FCA5A388-DD83-4C75-B3D3-52CB3A9CA5A9}" dt="2021-02-15T14:07:44.205" v="7400" actId="20577"/>
          <ac:spMkLst>
            <pc:docMk/>
            <pc:sldMk cId="3094130824" sldId="276"/>
            <ac:spMk id="3" creationId="{2C39D4CA-12B5-4DAA-B379-041FCB064929}"/>
          </ac:spMkLst>
        </pc:spChg>
        <pc:picChg chg="del">
          <ac:chgData name="ברק סמוני" userId="af84ebdfd39adf53" providerId="LiveId" clId="{FCA5A388-DD83-4C75-B3D3-52CB3A9CA5A9}" dt="2021-02-15T11:26:05.648" v="6435" actId="478"/>
          <ac:picMkLst>
            <pc:docMk/>
            <pc:sldMk cId="3094130824" sldId="276"/>
            <ac:picMk id="8" creationId="{3F720C57-9D16-47F3-81D3-2BFD9B466445}"/>
          </ac:picMkLst>
        </pc:picChg>
        <pc:picChg chg="del">
          <ac:chgData name="ברק סמוני" userId="af84ebdfd39adf53" providerId="LiveId" clId="{FCA5A388-DD83-4C75-B3D3-52CB3A9CA5A9}" dt="2021-02-15T11:26:06.437" v="6436" actId="478"/>
          <ac:picMkLst>
            <pc:docMk/>
            <pc:sldMk cId="3094130824" sldId="276"/>
            <ac:picMk id="9" creationId="{433798B8-4BDE-4ED3-B5F7-73455ED61DC9}"/>
          </ac:picMkLst>
        </pc:picChg>
      </pc:sldChg>
      <pc:sldChg chg="modSp add mod modAnim">
        <pc:chgData name="ברק סמוני" userId="af84ebdfd39adf53" providerId="LiveId" clId="{FCA5A388-DD83-4C75-B3D3-52CB3A9CA5A9}" dt="2021-02-15T11:35:41.351" v="7286"/>
        <pc:sldMkLst>
          <pc:docMk/>
          <pc:sldMk cId="1274502676" sldId="277"/>
        </pc:sldMkLst>
        <pc:spChg chg="mod">
          <ac:chgData name="ברק סמוני" userId="af84ebdfd39adf53" providerId="LiveId" clId="{FCA5A388-DD83-4C75-B3D3-52CB3A9CA5A9}" dt="2021-02-15T11:35:15.076" v="7285" actId="20577"/>
          <ac:spMkLst>
            <pc:docMk/>
            <pc:sldMk cId="1274502676" sldId="277"/>
            <ac:spMk id="2" creationId="{0C273E36-15B3-4575-883C-F06B8897DD6C}"/>
          </ac:spMkLst>
        </pc:spChg>
        <pc:spChg chg="mod">
          <ac:chgData name="ברק סמוני" userId="af84ebdfd39adf53" providerId="LiveId" clId="{FCA5A388-DD83-4C75-B3D3-52CB3A9CA5A9}" dt="2021-02-15T11:35:41.351" v="7286"/>
          <ac:spMkLst>
            <pc:docMk/>
            <pc:sldMk cId="1274502676" sldId="277"/>
            <ac:spMk id="3" creationId="{2C39D4CA-12B5-4DAA-B379-041FCB064929}"/>
          </ac:spMkLst>
        </pc:spChg>
      </pc:sldChg>
      <pc:sldChg chg="addSp delSp modSp add mod">
        <pc:chgData name="ברק סמוני" userId="af84ebdfd39adf53" providerId="LiveId" clId="{FCA5A388-DD83-4C75-B3D3-52CB3A9CA5A9}" dt="2021-02-15T11:39:23.835" v="7380" actId="14100"/>
        <pc:sldMkLst>
          <pc:docMk/>
          <pc:sldMk cId="1804678343" sldId="278"/>
        </pc:sldMkLst>
        <pc:spChg chg="mod">
          <ac:chgData name="ברק סמוני" userId="af84ebdfd39adf53" providerId="LiveId" clId="{FCA5A388-DD83-4C75-B3D3-52CB3A9CA5A9}" dt="2021-02-15T11:39:13.671" v="7376" actId="14100"/>
          <ac:spMkLst>
            <pc:docMk/>
            <pc:sldMk cId="1804678343" sldId="278"/>
            <ac:spMk id="2" creationId="{0C273E36-15B3-4575-883C-F06B8897DD6C}"/>
          </ac:spMkLst>
        </pc:spChg>
        <pc:spChg chg="del mod">
          <ac:chgData name="ברק סמוני" userId="af84ebdfd39adf53" providerId="LiveId" clId="{FCA5A388-DD83-4C75-B3D3-52CB3A9CA5A9}" dt="2021-02-15T11:37:36.501" v="7369" actId="478"/>
          <ac:spMkLst>
            <pc:docMk/>
            <pc:sldMk cId="1804678343" sldId="278"/>
            <ac:spMk id="3" creationId="{2C39D4CA-12B5-4DAA-B379-041FCB064929}"/>
          </ac:spMkLst>
        </pc:spChg>
        <pc:spChg chg="add del mod">
          <ac:chgData name="ברק סמוני" userId="af84ebdfd39adf53" providerId="LiveId" clId="{FCA5A388-DD83-4C75-B3D3-52CB3A9CA5A9}" dt="2021-02-15T11:37:49.679" v="7371" actId="478"/>
          <ac:spMkLst>
            <pc:docMk/>
            <pc:sldMk cId="1804678343" sldId="278"/>
            <ac:spMk id="5" creationId="{402B0AF2-B728-4A99-B931-6B2048282A21}"/>
          </ac:spMkLst>
        </pc:spChg>
        <pc:picChg chg="add mod">
          <ac:chgData name="ברק סמוני" userId="af84ebdfd39adf53" providerId="LiveId" clId="{FCA5A388-DD83-4C75-B3D3-52CB3A9CA5A9}" dt="2021-02-15T11:39:23.835" v="7380" actId="14100"/>
          <ac:picMkLst>
            <pc:docMk/>
            <pc:sldMk cId="1804678343" sldId="278"/>
            <ac:picMk id="2050" creationId="{4151327D-D0D8-4694-839D-C111C1723566}"/>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88E6A2-36BA-44CA-8505-A8180BB0CEA4}" type="datetimeFigureOut">
              <a:rPr lang="en-IL" smtClean="0"/>
              <a:t>15/02/2021</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3AC01E-FBDB-46FE-A577-ABA8C1AB839F}" type="slidenum">
              <a:rPr lang="en-IL" smtClean="0"/>
              <a:t>‹#›</a:t>
            </a:fld>
            <a:endParaRPr lang="en-IL"/>
          </a:p>
        </p:txBody>
      </p:sp>
    </p:spTree>
    <p:extLst>
      <p:ext uri="{BB962C8B-B14F-4D97-AF65-F5344CB8AC3E}">
        <p14:creationId xmlns:p14="http://schemas.microsoft.com/office/powerpoint/2010/main" val="3032190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323AC01E-FBDB-46FE-A577-ABA8C1AB839F}" type="slidenum">
              <a:rPr lang="en-IL" smtClean="0"/>
              <a:t>19</a:t>
            </a:fld>
            <a:endParaRPr lang="en-IL"/>
          </a:p>
        </p:txBody>
      </p:sp>
    </p:spTree>
    <p:extLst>
      <p:ext uri="{BB962C8B-B14F-4D97-AF65-F5344CB8AC3E}">
        <p14:creationId xmlns:p14="http://schemas.microsoft.com/office/powerpoint/2010/main" val="8008243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323AC01E-FBDB-46FE-A577-ABA8C1AB839F}" type="slidenum">
              <a:rPr lang="en-IL" smtClean="0"/>
              <a:t>20</a:t>
            </a:fld>
            <a:endParaRPr lang="en-IL"/>
          </a:p>
        </p:txBody>
      </p:sp>
    </p:spTree>
    <p:extLst>
      <p:ext uri="{BB962C8B-B14F-4D97-AF65-F5344CB8AC3E}">
        <p14:creationId xmlns:p14="http://schemas.microsoft.com/office/powerpoint/2010/main" val="1002298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323AC01E-FBDB-46FE-A577-ABA8C1AB839F}" type="slidenum">
              <a:rPr lang="en-IL" smtClean="0"/>
              <a:t>21</a:t>
            </a:fld>
            <a:endParaRPr lang="en-IL"/>
          </a:p>
        </p:txBody>
      </p:sp>
    </p:spTree>
    <p:extLst>
      <p:ext uri="{BB962C8B-B14F-4D97-AF65-F5344CB8AC3E}">
        <p14:creationId xmlns:p14="http://schemas.microsoft.com/office/powerpoint/2010/main" val="416563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323AC01E-FBDB-46FE-A577-ABA8C1AB839F}" type="slidenum">
              <a:rPr lang="en-IL" smtClean="0"/>
              <a:t>22</a:t>
            </a:fld>
            <a:endParaRPr lang="en-IL"/>
          </a:p>
        </p:txBody>
      </p:sp>
    </p:spTree>
    <p:extLst>
      <p:ext uri="{BB962C8B-B14F-4D97-AF65-F5344CB8AC3E}">
        <p14:creationId xmlns:p14="http://schemas.microsoft.com/office/powerpoint/2010/main" val="1775343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323AC01E-FBDB-46FE-A577-ABA8C1AB839F}" type="slidenum">
              <a:rPr lang="en-IL" smtClean="0"/>
              <a:t>23</a:t>
            </a:fld>
            <a:endParaRPr lang="en-IL"/>
          </a:p>
        </p:txBody>
      </p:sp>
    </p:spTree>
    <p:extLst>
      <p:ext uri="{BB962C8B-B14F-4D97-AF65-F5344CB8AC3E}">
        <p14:creationId xmlns:p14="http://schemas.microsoft.com/office/powerpoint/2010/main" val="24933445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B2145-AA83-4077-85F8-777D609CFB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17A51284-E385-45F3-BFC0-A218B99F16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E7ECA5EE-E6AE-44C0-8EEF-282F32645EAD}"/>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5" name="Footer Placeholder 4">
            <a:extLst>
              <a:ext uri="{FF2B5EF4-FFF2-40B4-BE49-F238E27FC236}">
                <a16:creationId xmlns:a16="http://schemas.microsoft.com/office/drawing/2014/main" id="{CA6C86FA-51EC-498A-8692-65EC5B11EFF6}"/>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A5D654D9-800A-4519-8352-055EDAEE02B9}"/>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39749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DF146-844A-4D4C-BB7F-67B1FA98D5CB}"/>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BD0BB6F3-2E00-4E6B-987A-028ED5A92E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ED5FE09-8E4D-4408-BA07-22F5704AE4E8}"/>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5" name="Footer Placeholder 4">
            <a:extLst>
              <a:ext uri="{FF2B5EF4-FFF2-40B4-BE49-F238E27FC236}">
                <a16:creationId xmlns:a16="http://schemas.microsoft.com/office/drawing/2014/main" id="{B3866D00-778F-4CEB-9416-EE4E91E14AD5}"/>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1B1CB55F-0040-4D6D-A157-8675842AF386}"/>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920884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A615E94-920D-45E2-8EFD-8F079A3CC39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E5399F5C-8BA0-4DBC-9726-67F822128D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5C6FB666-2DBD-4714-92F6-B9B101B806E1}"/>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5" name="Footer Placeholder 4">
            <a:extLst>
              <a:ext uri="{FF2B5EF4-FFF2-40B4-BE49-F238E27FC236}">
                <a16:creationId xmlns:a16="http://schemas.microsoft.com/office/drawing/2014/main" id="{25A83501-5C26-423E-8764-465B975D9D9D}"/>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1B12AB04-DED7-4E06-ADEA-41107633D08C}"/>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1537566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8DA12-78A1-49DE-A295-600CD5EB0DF7}"/>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829CCE60-3425-499F-9B0B-248C225A785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4E882305-8145-4633-881C-296D15B86FAE}"/>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5" name="Footer Placeholder 4">
            <a:extLst>
              <a:ext uri="{FF2B5EF4-FFF2-40B4-BE49-F238E27FC236}">
                <a16:creationId xmlns:a16="http://schemas.microsoft.com/office/drawing/2014/main" id="{7BB37DFE-A856-4E32-8135-5946DAF35272}"/>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54E89FF5-6696-4F29-8572-AD17E12A6289}"/>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533206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3766E-BBCB-4C5E-84D3-43EDB89ECC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03608FC1-584D-4C7F-AFE7-2C5069C662D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A9BD8F-1051-454F-AD3B-B0B23EA23D70}"/>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5" name="Footer Placeholder 4">
            <a:extLst>
              <a:ext uri="{FF2B5EF4-FFF2-40B4-BE49-F238E27FC236}">
                <a16:creationId xmlns:a16="http://schemas.microsoft.com/office/drawing/2014/main" id="{00AC05C3-92F8-4847-BC30-2EE95AD2D031}"/>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952AC29-22E8-47E1-8394-31F3DFFD80E3}"/>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4064291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9C5E1-204E-4B52-959A-A610E56FEB9E}"/>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6779E727-47EE-4E8F-BB8D-BBA241BEC9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0D763928-E948-4823-B1A7-70BE07CB10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55817699-AC64-4BC8-8955-5181D76E17C9}"/>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6" name="Footer Placeholder 5">
            <a:extLst>
              <a:ext uri="{FF2B5EF4-FFF2-40B4-BE49-F238E27FC236}">
                <a16:creationId xmlns:a16="http://schemas.microsoft.com/office/drawing/2014/main" id="{B8DBF675-864E-49B4-B691-228BD7AA8522}"/>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04D2C9DA-D4B7-4AD1-BF44-641C34F7D854}"/>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3382554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8A887-3919-492D-B8D7-002C5EACF203}"/>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FEFE1649-9FB3-4501-A74D-8DD742519EC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EB419C-7B95-46ED-8A93-6F65B14FE46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B2821F9E-7FCA-4CFA-AF32-6DBE1C15F0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5FA514D-4F0D-47B3-A93C-FDA55425496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3382E232-3607-44EB-9481-D7A6309E60B2}"/>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8" name="Footer Placeholder 7">
            <a:extLst>
              <a:ext uri="{FF2B5EF4-FFF2-40B4-BE49-F238E27FC236}">
                <a16:creationId xmlns:a16="http://schemas.microsoft.com/office/drawing/2014/main" id="{523ED501-4153-4321-A741-969F88AD4F55}"/>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9F48787F-0CC0-43B8-8043-A22B659E7048}"/>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3603142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511D6-4CBA-48F5-8B67-7CF1A66FBF2C}"/>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E31322B8-B66B-439F-BA19-9DEF97A87D3C}"/>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4" name="Footer Placeholder 3">
            <a:extLst>
              <a:ext uri="{FF2B5EF4-FFF2-40B4-BE49-F238E27FC236}">
                <a16:creationId xmlns:a16="http://schemas.microsoft.com/office/drawing/2014/main" id="{7AD6F521-9902-4246-9A30-05CFFC75C2C3}"/>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35217AAA-C7B5-460E-9DF8-E42F2B1C6C02}"/>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1517297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F04FB1-62CE-47B3-8006-E4F49A1398F9}"/>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3" name="Footer Placeholder 2">
            <a:extLst>
              <a:ext uri="{FF2B5EF4-FFF2-40B4-BE49-F238E27FC236}">
                <a16:creationId xmlns:a16="http://schemas.microsoft.com/office/drawing/2014/main" id="{4836DD7A-61C2-4DD8-A5ED-7257134015D7}"/>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199BD9E6-C443-4EE8-81B4-2738FC9BF471}"/>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2569421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BE8DE-EC42-4B05-AA15-9AFF224531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2C990177-F99B-4B40-8312-866269FFC0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24685E83-CBFB-4C53-B773-5D9EAA2F77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06A542-47D3-4265-964B-AB0113CA4FD4}"/>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6" name="Footer Placeholder 5">
            <a:extLst>
              <a:ext uri="{FF2B5EF4-FFF2-40B4-BE49-F238E27FC236}">
                <a16:creationId xmlns:a16="http://schemas.microsoft.com/office/drawing/2014/main" id="{330B7F0A-8545-47E3-ADC6-0D1718D33DBC}"/>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84B71383-6DC9-48CF-B841-E0FE17178526}"/>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3354910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E254B-DAB0-4BA9-A87F-A1900B29FC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EBD6FB6E-2418-458F-91EE-E505F4C98FD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FE08F25B-69E2-4A0B-9AB4-C1B5D8D274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5EF2B2-A4CE-4C36-8589-5FFADB03E510}"/>
              </a:ext>
            </a:extLst>
          </p:cNvPr>
          <p:cNvSpPr>
            <a:spLocks noGrp="1"/>
          </p:cNvSpPr>
          <p:nvPr>
            <p:ph type="dt" sz="half" idx="10"/>
          </p:nvPr>
        </p:nvSpPr>
        <p:spPr/>
        <p:txBody>
          <a:bodyPr/>
          <a:lstStyle/>
          <a:p>
            <a:fld id="{86047DD9-8364-4CAE-BAC7-46B5FFA4A63D}" type="datetimeFigureOut">
              <a:rPr lang="en-IL" smtClean="0"/>
              <a:t>15/02/2021</a:t>
            </a:fld>
            <a:endParaRPr lang="en-IL"/>
          </a:p>
        </p:txBody>
      </p:sp>
      <p:sp>
        <p:nvSpPr>
          <p:cNvPr id="6" name="Footer Placeholder 5">
            <a:extLst>
              <a:ext uri="{FF2B5EF4-FFF2-40B4-BE49-F238E27FC236}">
                <a16:creationId xmlns:a16="http://schemas.microsoft.com/office/drawing/2014/main" id="{0ADCC972-1CE7-4790-B52E-111B513A0ABA}"/>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B462BA96-20A0-4746-963A-6DF17767D22C}"/>
              </a:ext>
            </a:extLst>
          </p:cNvPr>
          <p:cNvSpPr>
            <a:spLocks noGrp="1"/>
          </p:cNvSpPr>
          <p:nvPr>
            <p:ph type="sldNum" sz="quarter" idx="12"/>
          </p:nvPr>
        </p:nvSpPr>
        <p:spPr/>
        <p:txBody>
          <a:bodyPr/>
          <a:lstStyle/>
          <a:p>
            <a:fld id="{0F049AA3-1450-476A-B8BD-742FF2E4CD12}" type="slidenum">
              <a:rPr lang="en-IL" smtClean="0"/>
              <a:t>‹#›</a:t>
            </a:fld>
            <a:endParaRPr lang="en-IL"/>
          </a:p>
        </p:txBody>
      </p:sp>
    </p:spTree>
    <p:extLst>
      <p:ext uri="{BB962C8B-B14F-4D97-AF65-F5344CB8AC3E}">
        <p14:creationId xmlns:p14="http://schemas.microsoft.com/office/powerpoint/2010/main" val="42137336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430672-94D6-4EB6-853A-1040FE6628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425B661A-666A-4C00-B5E3-E38A8C7189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6D9EC7E4-AF05-4BB6-BE50-DD5DE1B121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047DD9-8364-4CAE-BAC7-46B5FFA4A63D}" type="datetimeFigureOut">
              <a:rPr lang="en-IL" smtClean="0"/>
              <a:t>15/02/2021</a:t>
            </a:fld>
            <a:endParaRPr lang="en-IL"/>
          </a:p>
        </p:txBody>
      </p:sp>
      <p:sp>
        <p:nvSpPr>
          <p:cNvPr id="5" name="Footer Placeholder 4">
            <a:extLst>
              <a:ext uri="{FF2B5EF4-FFF2-40B4-BE49-F238E27FC236}">
                <a16:creationId xmlns:a16="http://schemas.microsoft.com/office/drawing/2014/main" id="{DD9A3DA3-3790-49A7-828B-73A7CB2B9D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F7B2A7B3-8F29-46D2-BD98-98E35A1729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049AA3-1450-476A-B8BD-742FF2E4CD12}" type="slidenum">
              <a:rPr lang="en-IL" smtClean="0"/>
              <a:t>‹#›</a:t>
            </a:fld>
            <a:endParaRPr lang="en-IL"/>
          </a:p>
        </p:txBody>
      </p:sp>
    </p:spTree>
    <p:extLst>
      <p:ext uri="{BB962C8B-B14F-4D97-AF65-F5344CB8AC3E}">
        <p14:creationId xmlns:p14="http://schemas.microsoft.com/office/powerpoint/2010/main" val="4231185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0.gif"/></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461856" y="366864"/>
            <a:ext cx="9144000" cy="1098394"/>
          </a:xfrm>
        </p:spPr>
        <p:txBody>
          <a:bodyPr>
            <a:noAutofit/>
          </a:bodyPr>
          <a:lstStyle/>
          <a:p>
            <a:r>
              <a:rPr lang="en-US" sz="3600" dirty="0">
                <a:effectLst/>
                <a:latin typeface="Arial" panose="020B0604020202020204" pitchFamily="34" charset="0"/>
                <a:ea typeface="Calibri" panose="020F0502020204030204" pitchFamily="34" charset="0"/>
              </a:rPr>
              <a:t>GCAHM- Gamma correction and addition based histogram modification</a:t>
            </a:r>
            <a:endParaRPr lang="en-IL" sz="3600" dirty="0">
              <a:solidFill>
                <a:srgbClr val="FFFFFF"/>
              </a:solidFill>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1524000" y="2644765"/>
            <a:ext cx="9144000" cy="1098395"/>
          </a:xfrm>
        </p:spPr>
        <p:txBody>
          <a:bodyPr>
            <a:normAutofit/>
          </a:bodyPr>
          <a:lstStyle/>
          <a:p>
            <a:r>
              <a:rPr lang="he-IL" dirty="0">
                <a:solidFill>
                  <a:srgbClr val="FFFFFF"/>
                </a:solidFill>
              </a:rPr>
              <a:t>מגישים: ברק סמוני ושרה </a:t>
            </a:r>
            <a:r>
              <a:rPr lang="he-IL" dirty="0" err="1">
                <a:solidFill>
                  <a:srgbClr val="FFFFFF"/>
                </a:solidFill>
              </a:rPr>
              <a:t>עבדולייב</a:t>
            </a:r>
            <a:endParaRPr lang="he-IL" dirty="0">
              <a:solidFill>
                <a:srgbClr val="FFFFFF"/>
              </a:solidFill>
            </a:endParaRPr>
          </a:p>
          <a:p>
            <a:r>
              <a:rPr lang="he-IL" dirty="0">
                <a:solidFill>
                  <a:srgbClr val="FFFFFF"/>
                </a:solidFill>
              </a:rPr>
              <a:t>מוגש ל: ד"ר אייל כץ</a:t>
            </a:r>
            <a:endParaRPr lang="en-IL" dirty="0">
              <a:solidFill>
                <a:srgbClr val="FFFFFF"/>
              </a:solidFill>
            </a:endParaRPr>
          </a:p>
        </p:txBody>
      </p:sp>
    </p:spTree>
    <p:extLst>
      <p:ext uri="{BB962C8B-B14F-4D97-AF65-F5344CB8AC3E}">
        <p14:creationId xmlns:p14="http://schemas.microsoft.com/office/powerpoint/2010/main" val="307482679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איך מודדים את שיפור הניגודיות?</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r>
              <a:rPr lang="en-US" sz="2800" u="sng" dirty="0">
                <a:solidFill>
                  <a:srgbClr val="FFFFFF"/>
                </a:solidFill>
              </a:rPr>
              <a:t>QMC</a:t>
            </a:r>
            <a:r>
              <a:rPr lang="he-IL" sz="2800" u="sng" dirty="0">
                <a:solidFill>
                  <a:srgbClr val="FFFFFF"/>
                </a:solidFill>
              </a:rPr>
              <a:t>-</a:t>
            </a:r>
            <a:r>
              <a:rPr lang="he-IL" sz="2800" dirty="0">
                <a:solidFill>
                  <a:srgbClr val="FFFFFF"/>
                </a:solidFill>
              </a:rPr>
              <a:t> מדד זה מהווה אינדיקציה לאיכות התמונה. ככל שפרמטר זה נמוך יותר, לתמונה המשופרת יש איכות ויזואלית גבוהה יותר ביחס לתמונה המקורית.</a:t>
            </a:r>
          </a:p>
          <a:p>
            <a:pPr marL="457200" indent="-457200" algn="r" rtl="1">
              <a:buFont typeface="Arial" panose="020B0604020202020204" pitchFamily="34" charset="0"/>
              <a:buChar char="•"/>
            </a:pPr>
            <a:endParaRPr lang="he-IL" sz="2800" dirty="0">
              <a:solidFill>
                <a:srgbClr val="FFFFFF"/>
              </a:solidFill>
            </a:endParaRPr>
          </a:p>
          <a:p>
            <a:pPr marL="457200" indent="-457200" algn="r" rtl="1">
              <a:buFont typeface="Arial" panose="020B0604020202020204" pitchFamily="34" charset="0"/>
              <a:buChar char="•"/>
            </a:pPr>
            <a:endParaRPr lang="he-IL" sz="2800" dirty="0">
              <a:solidFill>
                <a:srgbClr val="FFFFFF"/>
              </a:solidFill>
            </a:endParaRPr>
          </a:p>
          <a:p>
            <a:pPr marL="457200" indent="-457200" algn="r" rtl="1">
              <a:buFont typeface="Arial" panose="020B0604020202020204" pitchFamily="34" charset="0"/>
              <a:buChar char="•"/>
            </a:pPr>
            <a:r>
              <a:rPr lang="en-US" sz="2800" u="sng" dirty="0">
                <a:solidFill>
                  <a:srgbClr val="FFFFFF"/>
                </a:solidFill>
              </a:rPr>
              <a:t>EME-measure of enhancement</a:t>
            </a:r>
            <a:r>
              <a:rPr lang="he-IL" sz="2800" u="sng" dirty="0">
                <a:solidFill>
                  <a:srgbClr val="FFFFFF"/>
                </a:solidFill>
              </a:rPr>
              <a:t>-</a:t>
            </a:r>
            <a:r>
              <a:rPr lang="he-IL" sz="2800" dirty="0">
                <a:solidFill>
                  <a:srgbClr val="FFFFFF"/>
                </a:solidFill>
              </a:rPr>
              <a:t> מדד זה מחושב לכל תמונה באופן נפרד. אם בתמונה לאחר השיפור, התקבל </a:t>
            </a:r>
            <a:r>
              <a:rPr lang="en-US" sz="2800" dirty="0">
                <a:solidFill>
                  <a:srgbClr val="FFFFFF"/>
                </a:solidFill>
              </a:rPr>
              <a:t>EME</a:t>
            </a:r>
            <a:r>
              <a:rPr lang="he-IL" sz="2800" dirty="0">
                <a:solidFill>
                  <a:srgbClr val="FFFFFF"/>
                </a:solidFill>
              </a:rPr>
              <a:t> גבוה יותר </a:t>
            </a:r>
            <a:r>
              <a:rPr lang="he-IL" sz="2800" dirty="0" err="1">
                <a:solidFill>
                  <a:srgbClr val="FFFFFF"/>
                </a:solidFill>
              </a:rPr>
              <a:t>מבתמונה</a:t>
            </a:r>
            <a:r>
              <a:rPr lang="he-IL" sz="2800" dirty="0">
                <a:solidFill>
                  <a:srgbClr val="FFFFFF"/>
                </a:solidFill>
              </a:rPr>
              <a:t> המקורית, התמונה שופרה באופן משמעותי יותר.</a:t>
            </a: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6" name="Picture 5">
            <a:extLst>
              <a:ext uri="{FF2B5EF4-FFF2-40B4-BE49-F238E27FC236}">
                <a16:creationId xmlns:a16="http://schemas.microsoft.com/office/drawing/2014/main" id="{2720A79C-1EF3-40D8-BD93-2855DABD7413}"/>
              </a:ext>
            </a:extLst>
          </p:cNvPr>
          <p:cNvPicPr>
            <a:picLocks noChangeAspect="1"/>
          </p:cNvPicPr>
          <p:nvPr/>
        </p:nvPicPr>
        <p:blipFill>
          <a:blip r:embed="rId3"/>
          <a:stretch>
            <a:fillRect/>
          </a:stretch>
        </p:blipFill>
        <p:spPr>
          <a:xfrm>
            <a:off x="341867" y="2241382"/>
            <a:ext cx="6925207" cy="951463"/>
          </a:xfrm>
          <a:prstGeom prst="rect">
            <a:avLst/>
          </a:prstGeom>
        </p:spPr>
      </p:pic>
      <p:pic>
        <p:nvPicPr>
          <p:cNvPr id="9" name="Picture 8">
            <a:extLst>
              <a:ext uri="{FF2B5EF4-FFF2-40B4-BE49-F238E27FC236}">
                <a16:creationId xmlns:a16="http://schemas.microsoft.com/office/drawing/2014/main" id="{A87FCEED-C9FE-4872-B86B-A505E79FDF93}"/>
              </a:ext>
            </a:extLst>
          </p:cNvPr>
          <p:cNvPicPr>
            <a:picLocks noChangeAspect="1"/>
          </p:cNvPicPr>
          <p:nvPr/>
        </p:nvPicPr>
        <p:blipFill>
          <a:blip r:embed="rId4"/>
          <a:stretch>
            <a:fillRect/>
          </a:stretch>
        </p:blipFill>
        <p:spPr>
          <a:xfrm>
            <a:off x="728437" y="4700337"/>
            <a:ext cx="4700170" cy="1095432"/>
          </a:xfrm>
          <a:prstGeom prst="rect">
            <a:avLst/>
          </a:prstGeom>
        </p:spPr>
      </p:pic>
    </p:spTree>
    <p:extLst>
      <p:ext uri="{BB962C8B-B14F-4D97-AF65-F5344CB8AC3E}">
        <p14:creationId xmlns:p14="http://schemas.microsoft.com/office/powerpoint/2010/main" val="75264959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הבעייתיות במדד </a:t>
            </a:r>
            <a:r>
              <a:rPr lang="en-US" sz="3600" dirty="0">
                <a:solidFill>
                  <a:srgbClr val="FFFFFF"/>
                </a:solidFill>
                <a:latin typeface="Arial" panose="020B0604020202020204" pitchFamily="34" charset="0"/>
                <a:cs typeface="Arial" panose="020B0604020202020204" pitchFamily="34" charset="0"/>
              </a:rPr>
              <a:t>EME</a:t>
            </a:r>
            <a:r>
              <a:rPr lang="he-IL" sz="3600" dirty="0">
                <a:solidFill>
                  <a:srgbClr val="FFFFFF"/>
                </a:solidFill>
                <a:latin typeface="Arial" panose="020B0604020202020204" pitchFamily="34" charset="0"/>
                <a:cs typeface="Arial" panose="020B0604020202020204" pitchFamily="34" charset="0"/>
              </a:rPr>
              <a:t>, והמדד המשופר </a:t>
            </a:r>
            <a:r>
              <a:rPr lang="en-US" sz="3600" dirty="0">
                <a:solidFill>
                  <a:srgbClr val="FFFFFF"/>
                </a:solidFill>
                <a:latin typeface="Arial" panose="020B0604020202020204" pitchFamily="34" charset="0"/>
                <a:cs typeface="Arial" panose="020B0604020202020204" pitchFamily="34" charset="0"/>
              </a:rPr>
              <a:t>MEME</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r>
              <a:rPr lang="he-IL" sz="2800" dirty="0">
                <a:solidFill>
                  <a:srgbClr val="FFFFFF"/>
                </a:solidFill>
              </a:rPr>
              <a:t>כותבי המאמר ביצעו בדיקה וגילו שמדד </a:t>
            </a:r>
            <a:r>
              <a:rPr lang="en-US" sz="2800" dirty="0">
                <a:solidFill>
                  <a:srgbClr val="FFFFFF"/>
                </a:solidFill>
              </a:rPr>
              <a:t>EME</a:t>
            </a:r>
            <a:r>
              <a:rPr lang="he-IL" sz="2800" dirty="0">
                <a:solidFill>
                  <a:srgbClr val="FFFFFF"/>
                </a:solidFill>
              </a:rPr>
              <a:t> אינו מספיק טוב למדידת שיפור התמונה, משום שהוא חשוף לרעשים (יכול להשתנות דרסטית כאשר התמונה מורעשת), והוא מחשב ניגודיות עבור כל בלוק בנפרד ולא מחשב ניגודיות בין בלוקים.</a:t>
            </a:r>
          </a:p>
          <a:p>
            <a:pPr marL="457200" indent="-457200" algn="r" rtl="1">
              <a:buFont typeface="Arial" panose="020B0604020202020204" pitchFamily="34" charset="0"/>
              <a:buChar char="•"/>
            </a:pPr>
            <a:r>
              <a:rPr lang="he-IL" sz="2800" dirty="0">
                <a:solidFill>
                  <a:srgbClr val="FFFFFF"/>
                </a:solidFill>
              </a:rPr>
              <a:t>לכן, כותבי המאמר הציעו מדד חדש למדידת השיפור </a:t>
            </a:r>
            <a:r>
              <a:rPr lang="en-US" sz="2800" dirty="0">
                <a:solidFill>
                  <a:srgbClr val="FFFFFF"/>
                </a:solidFill>
              </a:rPr>
              <a:t>MEME-Modified measure of enhancement</a:t>
            </a:r>
            <a:r>
              <a:rPr lang="he-IL" sz="2800" dirty="0">
                <a:solidFill>
                  <a:srgbClr val="FFFFFF"/>
                </a:solidFill>
              </a:rPr>
              <a:t>:</a:t>
            </a:r>
          </a:p>
          <a:p>
            <a:pPr algn="r" rtl="1"/>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5" name="Picture 4">
            <a:extLst>
              <a:ext uri="{FF2B5EF4-FFF2-40B4-BE49-F238E27FC236}">
                <a16:creationId xmlns:a16="http://schemas.microsoft.com/office/drawing/2014/main" id="{850C5C72-23AD-4BB6-8C3A-EED392B6F4DB}"/>
              </a:ext>
            </a:extLst>
          </p:cNvPr>
          <p:cNvPicPr>
            <a:picLocks noChangeAspect="1"/>
          </p:cNvPicPr>
          <p:nvPr/>
        </p:nvPicPr>
        <p:blipFill>
          <a:blip r:embed="rId3"/>
          <a:stretch>
            <a:fillRect/>
          </a:stretch>
        </p:blipFill>
        <p:spPr>
          <a:xfrm>
            <a:off x="341867" y="3626864"/>
            <a:ext cx="4028644" cy="945136"/>
          </a:xfrm>
          <a:prstGeom prst="rect">
            <a:avLst/>
          </a:prstGeom>
        </p:spPr>
      </p:pic>
      <p:pic>
        <p:nvPicPr>
          <p:cNvPr id="8" name="Picture 7">
            <a:extLst>
              <a:ext uri="{FF2B5EF4-FFF2-40B4-BE49-F238E27FC236}">
                <a16:creationId xmlns:a16="http://schemas.microsoft.com/office/drawing/2014/main" id="{D126A39F-E73B-42CF-AC14-859B406680BE}"/>
              </a:ext>
            </a:extLst>
          </p:cNvPr>
          <p:cNvPicPr>
            <a:picLocks noChangeAspect="1"/>
          </p:cNvPicPr>
          <p:nvPr/>
        </p:nvPicPr>
        <p:blipFill>
          <a:blip r:embed="rId4"/>
          <a:stretch>
            <a:fillRect/>
          </a:stretch>
        </p:blipFill>
        <p:spPr>
          <a:xfrm>
            <a:off x="300103" y="4653146"/>
            <a:ext cx="4070408" cy="1235240"/>
          </a:xfrm>
          <a:prstGeom prst="rect">
            <a:avLst/>
          </a:prstGeom>
        </p:spPr>
      </p:pic>
      <p:pic>
        <p:nvPicPr>
          <p:cNvPr id="12" name="Picture 11">
            <a:extLst>
              <a:ext uri="{FF2B5EF4-FFF2-40B4-BE49-F238E27FC236}">
                <a16:creationId xmlns:a16="http://schemas.microsoft.com/office/drawing/2014/main" id="{BB3659A0-0F2B-4664-9C61-9ED0978EFF95}"/>
              </a:ext>
            </a:extLst>
          </p:cNvPr>
          <p:cNvPicPr/>
          <p:nvPr/>
        </p:nvPicPr>
        <p:blipFill>
          <a:blip r:embed="rId5"/>
          <a:stretch>
            <a:fillRect/>
          </a:stretch>
        </p:blipFill>
        <p:spPr>
          <a:xfrm>
            <a:off x="4876800" y="3943349"/>
            <a:ext cx="6198625" cy="1598263"/>
          </a:xfrm>
          <a:prstGeom prst="rect">
            <a:avLst/>
          </a:prstGeom>
        </p:spPr>
      </p:pic>
      <p:pic>
        <p:nvPicPr>
          <p:cNvPr id="11" name="Picture 10">
            <a:extLst>
              <a:ext uri="{FF2B5EF4-FFF2-40B4-BE49-F238E27FC236}">
                <a16:creationId xmlns:a16="http://schemas.microsoft.com/office/drawing/2014/main" id="{890DFDA0-A193-4CE9-840A-34C8630F0F2A}"/>
              </a:ext>
            </a:extLst>
          </p:cNvPr>
          <p:cNvPicPr>
            <a:picLocks noChangeAspect="1"/>
          </p:cNvPicPr>
          <p:nvPr/>
        </p:nvPicPr>
        <p:blipFill>
          <a:blip r:embed="rId6"/>
          <a:stretch>
            <a:fillRect/>
          </a:stretch>
        </p:blipFill>
        <p:spPr>
          <a:xfrm>
            <a:off x="7821491" y="5619334"/>
            <a:ext cx="1933184" cy="1002390"/>
          </a:xfrm>
          <a:prstGeom prst="rect">
            <a:avLst/>
          </a:prstGeom>
        </p:spPr>
      </p:pic>
    </p:spTree>
    <p:extLst>
      <p:ext uri="{BB962C8B-B14F-4D97-AF65-F5344CB8AC3E}">
        <p14:creationId xmlns:p14="http://schemas.microsoft.com/office/powerpoint/2010/main" val="278502933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additive="base">
                                        <p:cTn id="29" dur="500" fill="hold"/>
                                        <p:tgtEl>
                                          <p:spTgt spid="12"/>
                                        </p:tgtEl>
                                        <p:attrNameLst>
                                          <p:attrName>ppt_x</p:attrName>
                                        </p:attrNameLst>
                                      </p:cBhvr>
                                      <p:tavLst>
                                        <p:tav tm="0">
                                          <p:val>
                                            <p:strVal val="#ppt_x"/>
                                          </p:val>
                                        </p:tav>
                                        <p:tav tm="100000">
                                          <p:val>
                                            <p:strVal val="#ppt_x"/>
                                          </p:val>
                                        </p:tav>
                                      </p:tavLst>
                                    </p:anim>
                                    <p:anim calcmode="lin" valueType="num">
                                      <p:cBhvr additive="base">
                                        <p:cTn id="30" dur="500" fill="hold"/>
                                        <p:tgtEl>
                                          <p:spTgt spid="12"/>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ppt_x"/>
                                          </p:val>
                                        </p:tav>
                                        <p:tav tm="100000">
                                          <p:val>
                                            <p:strVal val="#ppt_x"/>
                                          </p:val>
                                        </p:tav>
                                      </p:tavLst>
                                    </p:anim>
                                    <p:anim calcmode="lin" valueType="num">
                                      <p:cBhvr additive="base">
                                        <p:cTn id="3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מסקנות מסקירת הספרות</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fontScale="25000" lnSpcReduction="20000"/>
          </a:bodyPr>
          <a:lstStyle/>
          <a:p>
            <a:pPr marL="457200" indent="-457200" algn="r" rtl="1">
              <a:buFont typeface="Arial" panose="020B0604020202020204" pitchFamily="34" charset="0"/>
              <a:buChar char="•"/>
            </a:pPr>
            <a:r>
              <a:rPr lang="he-IL" sz="11200" dirty="0">
                <a:solidFill>
                  <a:srgbClr val="FFFFFF"/>
                </a:solidFill>
              </a:rPr>
              <a:t>ראינו שישנן המון שיטות לשיפור ניגודיות בתמונה, ושהתחום הולך ומתפתח עם השנים</a:t>
            </a:r>
          </a:p>
          <a:p>
            <a:pPr marL="457200" indent="-457200" algn="r" rtl="1">
              <a:buFont typeface="Arial" panose="020B0604020202020204" pitchFamily="34" charset="0"/>
              <a:buChar char="•"/>
            </a:pPr>
            <a:r>
              <a:rPr lang="he-IL" sz="11200" dirty="0">
                <a:solidFill>
                  <a:srgbClr val="FFFFFF"/>
                </a:solidFill>
              </a:rPr>
              <a:t>מתוך כך, ניתן לנסח 4 קריטריונים לשיפור ניגודיות איכותי:</a:t>
            </a:r>
          </a:p>
          <a:p>
            <a:pPr marL="457200" indent="-457200" algn="r" rtl="1">
              <a:buFont typeface="Arial" panose="020B0604020202020204" pitchFamily="34" charset="0"/>
              <a:buChar char="•"/>
            </a:pPr>
            <a:r>
              <a:rPr lang="he-IL" sz="11200" dirty="0"/>
              <a:t>השיטה צריכה להיות בעלת פרמטרים שמסתגלים אוטומטית לסוגים שונים של תמונות.</a:t>
            </a:r>
          </a:p>
          <a:p>
            <a:pPr marL="457200" indent="-457200" algn="r" rtl="1">
              <a:buFont typeface="Arial" panose="020B0604020202020204" pitchFamily="34" charset="0"/>
              <a:buChar char="•"/>
            </a:pPr>
            <a:r>
              <a:rPr lang="he-IL" sz="11200" dirty="0"/>
              <a:t>השיטה צריכה לספק שיפור ניגודיות אחיד לכל התמונה.</a:t>
            </a:r>
          </a:p>
          <a:p>
            <a:pPr marL="457200" indent="-457200" algn="r" rtl="1">
              <a:buFont typeface="Arial" panose="020B0604020202020204" pitchFamily="34" charset="0"/>
              <a:buChar char="•"/>
            </a:pPr>
            <a:r>
              <a:rPr lang="he-IL" sz="11200" dirty="0"/>
              <a:t>השיטה צריכה לשמר את מאפייני התמונה מבלי לשנות את בהירות התמונה באופן מופרז, או אובדן מידע ברור לעין.</a:t>
            </a:r>
            <a:endParaRPr lang="en-IL" sz="11200" dirty="0"/>
          </a:p>
          <a:p>
            <a:pPr marL="457200" indent="-457200" algn="r" rtl="1">
              <a:buFont typeface="Arial" panose="020B0604020202020204" pitchFamily="34" charset="0"/>
              <a:buChar char="•"/>
            </a:pPr>
            <a:r>
              <a:rPr lang="he-IL" sz="11200" dirty="0"/>
              <a:t>השיטה צריכה להיות בעלת סיבוכיות חישוב נמוכה.</a:t>
            </a:r>
          </a:p>
          <a:p>
            <a:pPr marL="457200" indent="-457200" algn="r" rtl="1">
              <a:buFont typeface="Arial" panose="020B0604020202020204" pitchFamily="34" charset="0"/>
              <a:buChar char="•"/>
            </a:pPr>
            <a:r>
              <a:rPr lang="he-IL" sz="11200" dirty="0"/>
              <a:t>בנוסף, למדנו כיצד למדוד את שיפור הניגודיות, ואף הוצע מדד משופר.</a:t>
            </a:r>
            <a:endParaRPr lang="en-IL" sz="112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spTree>
    <p:extLst>
      <p:ext uri="{BB962C8B-B14F-4D97-AF65-F5344CB8AC3E}">
        <p14:creationId xmlns:p14="http://schemas.microsoft.com/office/powerpoint/2010/main" val="39985098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en-US" sz="3600" dirty="0">
                <a:solidFill>
                  <a:srgbClr val="FFFFFF"/>
                </a:solidFill>
                <a:latin typeface="Arial" panose="020B0604020202020204" pitchFamily="34" charset="0"/>
                <a:cs typeface="Arial" panose="020B0604020202020204" pitchFamily="34" charset="0"/>
              </a:rPr>
              <a:t>AGCHM</a:t>
            </a:r>
            <a:r>
              <a:rPr lang="he-IL" sz="3600" dirty="0">
                <a:solidFill>
                  <a:srgbClr val="FFFFFF"/>
                </a:solidFill>
                <a:latin typeface="Arial" panose="020B0604020202020204" pitchFamily="34" charset="0"/>
                <a:cs typeface="Arial" panose="020B0604020202020204" pitchFamily="34" charset="0"/>
              </a:rPr>
              <a:t>- השיטה המוצעת</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4" name="Picture 4" descr="תוצאת תמונה עבור histogram spikes and pits">
            <a:extLst>
              <a:ext uri="{FF2B5EF4-FFF2-40B4-BE49-F238E27FC236}">
                <a16:creationId xmlns:a16="http://schemas.microsoft.com/office/drawing/2014/main" id="{E186DE84-8AFB-47B9-AC22-8CB0B0AE11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891" y="3428999"/>
            <a:ext cx="3779371" cy="278022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9D837B95-5485-4A9F-896A-8085676DDBFE}"/>
              </a:ext>
            </a:extLst>
          </p:cNvPr>
          <p:cNvPicPr>
            <a:picLocks noChangeAspect="1"/>
          </p:cNvPicPr>
          <p:nvPr/>
        </p:nvPicPr>
        <p:blipFill>
          <a:blip r:embed="rId4"/>
          <a:stretch>
            <a:fillRect/>
          </a:stretch>
        </p:blipFill>
        <p:spPr>
          <a:xfrm>
            <a:off x="4422465" y="1655562"/>
            <a:ext cx="5112964" cy="1103679"/>
          </a:xfrm>
          <a:prstGeom prst="rect">
            <a:avLst/>
          </a:prstGeom>
        </p:spPr>
      </p:pic>
      <p:sp>
        <p:nvSpPr>
          <p:cNvPr id="7" name="Oval 6">
            <a:extLst>
              <a:ext uri="{FF2B5EF4-FFF2-40B4-BE49-F238E27FC236}">
                <a16:creationId xmlns:a16="http://schemas.microsoft.com/office/drawing/2014/main" id="{593E2392-5664-4C82-B73D-E1AE667A5285}"/>
              </a:ext>
            </a:extLst>
          </p:cNvPr>
          <p:cNvSpPr/>
          <p:nvPr/>
        </p:nvSpPr>
        <p:spPr>
          <a:xfrm>
            <a:off x="8261684" y="1860884"/>
            <a:ext cx="465221" cy="49730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cxnSp>
        <p:nvCxnSpPr>
          <p:cNvPr id="9" name="Straight Arrow Connector 8">
            <a:extLst>
              <a:ext uri="{FF2B5EF4-FFF2-40B4-BE49-F238E27FC236}">
                <a16:creationId xmlns:a16="http://schemas.microsoft.com/office/drawing/2014/main" id="{838551A5-7A18-4DCC-98BC-034555D4B08D}"/>
              </a:ext>
            </a:extLst>
          </p:cNvPr>
          <p:cNvCxnSpPr/>
          <p:nvPr/>
        </p:nvCxnSpPr>
        <p:spPr>
          <a:xfrm flipH="1">
            <a:off x="2823411" y="2326105"/>
            <a:ext cx="5406189" cy="370572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E20E413B-DBD0-4E42-BD79-F90D896C232C}"/>
              </a:ext>
            </a:extLst>
          </p:cNvPr>
          <p:cNvSpPr/>
          <p:nvPr/>
        </p:nvSpPr>
        <p:spPr>
          <a:xfrm>
            <a:off x="8726905" y="1860884"/>
            <a:ext cx="341867" cy="336884"/>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cxnSp>
        <p:nvCxnSpPr>
          <p:cNvPr id="12" name="Straight Arrow Connector 11">
            <a:extLst>
              <a:ext uri="{FF2B5EF4-FFF2-40B4-BE49-F238E27FC236}">
                <a16:creationId xmlns:a16="http://schemas.microsoft.com/office/drawing/2014/main" id="{5E49A75B-57E1-43EF-A7AB-81995A93C104}"/>
              </a:ext>
            </a:extLst>
          </p:cNvPr>
          <p:cNvCxnSpPr>
            <a:stCxn id="10" idx="4"/>
          </p:cNvCxnSpPr>
          <p:nvPr/>
        </p:nvCxnSpPr>
        <p:spPr>
          <a:xfrm flipH="1">
            <a:off x="1058779" y="2197768"/>
            <a:ext cx="7839060" cy="165233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73B29B66-7296-4650-A5B8-BBF225F14A3F}"/>
              </a:ext>
            </a:extLst>
          </p:cNvPr>
          <p:cNvPicPr>
            <a:picLocks noChangeAspect="1"/>
          </p:cNvPicPr>
          <p:nvPr/>
        </p:nvPicPr>
        <p:blipFill>
          <a:blip r:embed="rId5"/>
          <a:stretch>
            <a:fillRect/>
          </a:stretch>
        </p:blipFill>
        <p:spPr>
          <a:xfrm>
            <a:off x="8566981" y="3253913"/>
            <a:ext cx="3095128" cy="1477573"/>
          </a:xfrm>
          <a:prstGeom prst="rect">
            <a:avLst/>
          </a:prstGeom>
        </p:spPr>
      </p:pic>
      <p:pic>
        <p:nvPicPr>
          <p:cNvPr id="16" name="Picture 15">
            <a:extLst>
              <a:ext uri="{FF2B5EF4-FFF2-40B4-BE49-F238E27FC236}">
                <a16:creationId xmlns:a16="http://schemas.microsoft.com/office/drawing/2014/main" id="{F7CF3446-D94A-49F8-98DE-572D6FAEFB9B}"/>
              </a:ext>
            </a:extLst>
          </p:cNvPr>
          <p:cNvPicPr>
            <a:picLocks noChangeAspect="1"/>
          </p:cNvPicPr>
          <p:nvPr/>
        </p:nvPicPr>
        <p:blipFill>
          <a:blip r:embed="rId6"/>
          <a:stretch>
            <a:fillRect/>
          </a:stretch>
        </p:blipFill>
        <p:spPr>
          <a:xfrm>
            <a:off x="8635635" y="4888976"/>
            <a:ext cx="3078276" cy="1477573"/>
          </a:xfrm>
          <a:prstGeom prst="rect">
            <a:avLst/>
          </a:prstGeom>
        </p:spPr>
      </p:pic>
    </p:spTree>
    <p:extLst>
      <p:ext uri="{BB962C8B-B14F-4D97-AF65-F5344CB8AC3E}">
        <p14:creationId xmlns:p14="http://schemas.microsoft.com/office/powerpoint/2010/main" val="407283005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ppt_x"/>
                                          </p:val>
                                        </p:tav>
                                        <p:tav tm="100000">
                                          <p:val>
                                            <p:strVal val="#ppt_x"/>
                                          </p:val>
                                        </p:tav>
                                      </p:tavLst>
                                    </p:anim>
                                    <p:anim calcmode="lin" valueType="num">
                                      <p:cBhvr additive="base">
                                        <p:cTn id="3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ppt_x"/>
                                          </p:val>
                                        </p:tav>
                                        <p:tav tm="100000">
                                          <p:val>
                                            <p:strVal val="#ppt_x"/>
                                          </p:val>
                                        </p:tav>
                                      </p:tavLst>
                                    </p:anim>
                                    <p:anim calcmode="lin" valueType="num">
                                      <p:cBhvr additive="base">
                                        <p:cTn id="36" dur="500" fill="hold"/>
                                        <p:tgtEl>
                                          <p:spTgt spid="10"/>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ppt_x"/>
                                          </p:val>
                                        </p:tav>
                                        <p:tav tm="100000">
                                          <p:val>
                                            <p:strVal val="#ppt_x"/>
                                          </p:val>
                                        </p:tav>
                                      </p:tavLst>
                                    </p:anim>
                                    <p:anim calcmode="lin" valueType="num">
                                      <p:cBhvr additive="base">
                                        <p:cTn id="4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16"/>
                                        </p:tgtEl>
                                        <p:attrNameLst>
                                          <p:attrName>style.visibility</p:attrName>
                                        </p:attrNameLst>
                                      </p:cBhvr>
                                      <p:to>
                                        <p:strVal val="visible"/>
                                      </p:to>
                                    </p:set>
                                    <p:anim calcmode="lin" valueType="num">
                                      <p:cBhvr additive="base">
                                        <p:cTn id="45" dur="500" fill="hold"/>
                                        <p:tgtEl>
                                          <p:spTgt spid="16"/>
                                        </p:tgtEl>
                                        <p:attrNameLst>
                                          <p:attrName>ppt_x</p:attrName>
                                        </p:attrNameLst>
                                      </p:cBhvr>
                                      <p:tavLst>
                                        <p:tav tm="0">
                                          <p:val>
                                            <p:strVal val="#ppt_x"/>
                                          </p:val>
                                        </p:tav>
                                        <p:tav tm="100000">
                                          <p:val>
                                            <p:strVal val="#ppt_x"/>
                                          </p:val>
                                        </p:tav>
                                      </p:tavLst>
                                    </p:anim>
                                    <p:anim calcmode="lin" valueType="num">
                                      <p:cBhvr additive="base">
                                        <p:cTn id="4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המחקר לגופו</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fontScale="92500" lnSpcReduction="10000"/>
          </a:bodyPr>
          <a:lstStyle/>
          <a:p>
            <a:pPr marL="457200" indent="-457200" algn="r" rtl="1">
              <a:buFont typeface="Arial" panose="020B0604020202020204" pitchFamily="34" charset="0"/>
              <a:buChar char="•"/>
            </a:pPr>
            <a:r>
              <a:rPr lang="he-IL" sz="2800" dirty="0"/>
              <a:t>כותבי המאמר בדקו את השיטה שלהם על מגוון רחב של תמונות שחור- לבן ותמונות צבעוניות. הם השוו את השיטה שלהם לשיטות אחרות שהוזכרו, ומדדו </a:t>
            </a:r>
            <a:r>
              <a:rPr lang="en-US" sz="2800" dirty="0"/>
              <a:t>QMC</a:t>
            </a:r>
            <a:r>
              <a:rPr lang="he-IL" sz="2800" dirty="0"/>
              <a:t>,</a:t>
            </a:r>
            <a:r>
              <a:rPr lang="en-US" sz="2800" dirty="0"/>
              <a:t>AMBE</a:t>
            </a:r>
            <a:r>
              <a:rPr lang="he-IL" sz="2800" dirty="0"/>
              <a:t>, אנטרופיה ו</a:t>
            </a:r>
            <a:r>
              <a:rPr lang="en-US" sz="2800" dirty="0"/>
              <a:t>MEME</a:t>
            </a:r>
            <a:r>
              <a:rPr lang="he-IL" sz="2800" dirty="0"/>
              <a:t>. בנוסף, הם ערכו השוואה בין גמא </a:t>
            </a:r>
            <a:r>
              <a:rPr lang="he-IL" sz="2800" dirty="0" err="1"/>
              <a:t>אדפיטיבי</a:t>
            </a:r>
            <a:r>
              <a:rPr lang="he-IL" sz="2800" dirty="0"/>
              <a:t> לקבוע.</a:t>
            </a:r>
          </a:p>
          <a:p>
            <a:pPr marL="457200" indent="-457200" algn="r" rtl="1">
              <a:buFont typeface="Arial" panose="020B0604020202020204" pitchFamily="34" charset="0"/>
              <a:buChar char="•"/>
            </a:pPr>
            <a:r>
              <a:rPr lang="he-IL" sz="2800" dirty="0"/>
              <a:t>בנוסף הם השוו את זמני הביצוע כדי להעריך סיבוכיות.</a:t>
            </a:r>
          </a:p>
          <a:p>
            <a:pPr algn="r" rtl="1"/>
            <a:endParaRPr lang="he-IL" sz="2800" dirty="0"/>
          </a:p>
          <a:p>
            <a:pPr algn="r" rtl="1"/>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15" name="Picture 14">
            <a:extLst>
              <a:ext uri="{FF2B5EF4-FFF2-40B4-BE49-F238E27FC236}">
                <a16:creationId xmlns:a16="http://schemas.microsoft.com/office/drawing/2014/main" id="{2851081D-CED7-47A5-A484-17FD1A48513B}"/>
              </a:ext>
            </a:extLst>
          </p:cNvPr>
          <p:cNvPicPr/>
          <p:nvPr/>
        </p:nvPicPr>
        <p:blipFill>
          <a:blip r:embed="rId3">
            <a:extLst>
              <a:ext uri="{28A0092B-C50C-407E-A947-70E740481C1C}">
                <a14:useLocalDpi xmlns:a14="http://schemas.microsoft.com/office/drawing/2010/main" val="0"/>
              </a:ext>
            </a:extLst>
          </a:blip>
          <a:stretch>
            <a:fillRect/>
          </a:stretch>
        </p:blipFill>
        <p:spPr>
          <a:xfrm>
            <a:off x="176463" y="3571605"/>
            <a:ext cx="4995637" cy="2925448"/>
          </a:xfrm>
          <a:prstGeom prst="rect">
            <a:avLst/>
          </a:prstGeom>
        </p:spPr>
      </p:pic>
      <p:pic>
        <p:nvPicPr>
          <p:cNvPr id="17" name="Picture 16">
            <a:extLst>
              <a:ext uri="{FF2B5EF4-FFF2-40B4-BE49-F238E27FC236}">
                <a16:creationId xmlns:a16="http://schemas.microsoft.com/office/drawing/2014/main" id="{A67B6C6C-5A1E-40F3-A4D2-3746AF40871E}"/>
              </a:ext>
            </a:extLst>
          </p:cNvPr>
          <p:cNvPicPr/>
          <p:nvPr/>
        </p:nvPicPr>
        <p:blipFill>
          <a:blip r:embed="rId4">
            <a:extLst>
              <a:ext uri="{28A0092B-C50C-407E-A947-70E740481C1C}">
                <a14:useLocalDpi xmlns:a14="http://schemas.microsoft.com/office/drawing/2010/main" val="0"/>
              </a:ext>
            </a:extLst>
          </a:blip>
          <a:stretch>
            <a:fillRect/>
          </a:stretch>
        </p:blipFill>
        <p:spPr>
          <a:xfrm>
            <a:off x="5337504" y="4191466"/>
            <a:ext cx="6126059" cy="1487439"/>
          </a:xfrm>
          <a:prstGeom prst="rect">
            <a:avLst/>
          </a:prstGeom>
        </p:spPr>
      </p:pic>
    </p:spTree>
    <p:extLst>
      <p:ext uri="{BB962C8B-B14F-4D97-AF65-F5344CB8AC3E}">
        <p14:creationId xmlns:p14="http://schemas.microsoft.com/office/powerpoint/2010/main" val="23950904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fill="hold"/>
                                        <p:tgtEl>
                                          <p:spTgt spid="17"/>
                                        </p:tgtEl>
                                        <p:attrNameLst>
                                          <p:attrName>ppt_x</p:attrName>
                                        </p:attrNameLst>
                                      </p:cBhvr>
                                      <p:tavLst>
                                        <p:tav tm="0">
                                          <p:val>
                                            <p:strVal val="#ppt_x"/>
                                          </p:val>
                                        </p:tav>
                                        <p:tav tm="100000">
                                          <p:val>
                                            <p:strVal val="#ppt_x"/>
                                          </p:val>
                                        </p:tav>
                                      </p:tavLst>
                                    </p:anim>
                                    <p:anim calcmode="lin" valueType="num">
                                      <p:cBhvr additive="base">
                                        <p:cTn id="2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המחקר לגופו</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endParaRPr lang="he-IL" sz="2800" dirty="0"/>
          </a:p>
          <a:p>
            <a:pPr algn="r" rtl="1"/>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8" name="Picture 7">
            <a:extLst>
              <a:ext uri="{FF2B5EF4-FFF2-40B4-BE49-F238E27FC236}">
                <a16:creationId xmlns:a16="http://schemas.microsoft.com/office/drawing/2014/main" id="{DCA596CC-9955-4CAA-B100-1D426B9AE6B6}"/>
              </a:ext>
            </a:extLst>
          </p:cNvPr>
          <p:cNvPicPr/>
          <p:nvPr/>
        </p:nvPicPr>
        <p:blipFill>
          <a:blip r:embed="rId3">
            <a:extLst>
              <a:ext uri="{28A0092B-C50C-407E-A947-70E740481C1C}">
                <a14:useLocalDpi xmlns:a14="http://schemas.microsoft.com/office/drawing/2010/main" val="0"/>
              </a:ext>
            </a:extLst>
          </a:blip>
          <a:stretch>
            <a:fillRect/>
          </a:stretch>
        </p:blipFill>
        <p:spPr>
          <a:xfrm>
            <a:off x="3818021" y="1485899"/>
            <a:ext cx="6467057" cy="1305427"/>
          </a:xfrm>
          <a:prstGeom prst="rect">
            <a:avLst/>
          </a:prstGeom>
        </p:spPr>
      </p:pic>
      <p:pic>
        <p:nvPicPr>
          <p:cNvPr id="9" name="Picture 8">
            <a:extLst>
              <a:ext uri="{FF2B5EF4-FFF2-40B4-BE49-F238E27FC236}">
                <a16:creationId xmlns:a16="http://schemas.microsoft.com/office/drawing/2014/main" id="{92E126F4-B93C-41A1-9BA1-1FC0198CDF2D}"/>
              </a:ext>
            </a:extLst>
          </p:cNvPr>
          <p:cNvPicPr/>
          <p:nvPr/>
        </p:nvPicPr>
        <p:blipFill>
          <a:blip r:embed="rId4">
            <a:extLst>
              <a:ext uri="{28A0092B-C50C-407E-A947-70E740481C1C}">
                <a14:useLocalDpi xmlns:a14="http://schemas.microsoft.com/office/drawing/2010/main" val="0"/>
              </a:ext>
            </a:extLst>
          </a:blip>
          <a:stretch>
            <a:fillRect/>
          </a:stretch>
        </p:blipFill>
        <p:spPr>
          <a:xfrm>
            <a:off x="0" y="2872472"/>
            <a:ext cx="5085769" cy="3826975"/>
          </a:xfrm>
          <a:prstGeom prst="rect">
            <a:avLst/>
          </a:prstGeom>
        </p:spPr>
      </p:pic>
      <p:pic>
        <p:nvPicPr>
          <p:cNvPr id="10" name="Picture 9">
            <a:extLst>
              <a:ext uri="{FF2B5EF4-FFF2-40B4-BE49-F238E27FC236}">
                <a16:creationId xmlns:a16="http://schemas.microsoft.com/office/drawing/2014/main" id="{1D7BBCF6-62A7-42EA-BDC8-D3050B370C81}"/>
              </a:ext>
            </a:extLst>
          </p:cNvPr>
          <p:cNvPicPr/>
          <p:nvPr/>
        </p:nvPicPr>
        <p:blipFill>
          <a:blip r:embed="rId5">
            <a:extLst>
              <a:ext uri="{28A0092B-C50C-407E-A947-70E740481C1C}">
                <a14:useLocalDpi xmlns:a14="http://schemas.microsoft.com/office/drawing/2010/main" val="0"/>
              </a:ext>
            </a:extLst>
          </a:blip>
          <a:stretch>
            <a:fillRect/>
          </a:stretch>
        </p:blipFill>
        <p:spPr>
          <a:xfrm>
            <a:off x="5355841" y="3867151"/>
            <a:ext cx="6777355" cy="1504950"/>
          </a:xfrm>
          <a:prstGeom prst="rect">
            <a:avLst/>
          </a:prstGeom>
        </p:spPr>
      </p:pic>
    </p:spTree>
    <p:extLst>
      <p:ext uri="{BB962C8B-B14F-4D97-AF65-F5344CB8AC3E}">
        <p14:creationId xmlns:p14="http://schemas.microsoft.com/office/powerpoint/2010/main" val="11415052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הדגמות שלנו</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endParaRPr lang="he-IL" sz="2800" dirty="0"/>
          </a:p>
          <a:p>
            <a:pPr algn="r" rtl="1"/>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11" name="Picture 10">
            <a:extLst>
              <a:ext uri="{FF2B5EF4-FFF2-40B4-BE49-F238E27FC236}">
                <a16:creationId xmlns:a16="http://schemas.microsoft.com/office/drawing/2014/main" id="{308AE1B2-1FE1-45F6-81D1-98B189EE25C7}"/>
              </a:ext>
            </a:extLst>
          </p:cNvPr>
          <p:cNvPicPr/>
          <p:nvPr/>
        </p:nvPicPr>
        <p:blipFill>
          <a:blip r:embed="rId3">
            <a:extLst>
              <a:ext uri="{28A0092B-C50C-407E-A947-70E740481C1C}">
                <a14:useLocalDpi xmlns:a14="http://schemas.microsoft.com/office/drawing/2010/main" val="0"/>
              </a:ext>
            </a:extLst>
          </a:blip>
          <a:stretch>
            <a:fillRect/>
          </a:stretch>
        </p:blipFill>
        <p:spPr>
          <a:xfrm>
            <a:off x="1122947" y="1523999"/>
            <a:ext cx="9368590" cy="5037222"/>
          </a:xfrm>
          <a:prstGeom prst="rect">
            <a:avLst/>
          </a:prstGeom>
        </p:spPr>
      </p:pic>
    </p:spTree>
    <p:extLst>
      <p:ext uri="{BB962C8B-B14F-4D97-AF65-F5344CB8AC3E}">
        <p14:creationId xmlns:p14="http://schemas.microsoft.com/office/powerpoint/2010/main" val="426124265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הדגמות שלנו</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endParaRPr lang="he-IL" sz="2800" dirty="0"/>
          </a:p>
          <a:p>
            <a:pPr algn="r" rtl="1"/>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7" name="Picture 6">
            <a:extLst>
              <a:ext uri="{FF2B5EF4-FFF2-40B4-BE49-F238E27FC236}">
                <a16:creationId xmlns:a16="http://schemas.microsoft.com/office/drawing/2014/main" id="{D4C41794-4873-4D56-9601-7865B38C4614}"/>
              </a:ext>
            </a:extLst>
          </p:cNvPr>
          <p:cNvPicPr/>
          <p:nvPr/>
        </p:nvPicPr>
        <p:blipFill>
          <a:blip r:embed="rId3">
            <a:extLst>
              <a:ext uri="{28A0092B-C50C-407E-A947-70E740481C1C}">
                <a14:useLocalDpi xmlns:a14="http://schemas.microsoft.com/office/drawing/2010/main" val="0"/>
              </a:ext>
            </a:extLst>
          </a:blip>
          <a:stretch>
            <a:fillRect/>
          </a:stretch>
        </p:blipFill>
        <p:spPr>
          <a:xfrm>
            <a:off x="728437" y="1316386"/>
            <a:ext cx="10196237" cy="4747530"/>
          </a:xfrm>
          <a:prstGeom prst="rect">
            <a:avLst/>
          </a:prstGeom>
        </p:spPr>
      </p:pic>
    </p:spTree>
    <p:extLst>
      <p:ext uri="{BB962C8B-B14F-4D97-AF65-F5344CB8AC3E}">
        <p14:creationId xmlns:p14="http://schemas.microsoft.com/office/powerpoint/2010/main" val="375414802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הדגמות שלנו</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endParaRPr lang="he-IL" sz="2800" dirty="0"/>
          </a:p>
          <a:p>
            <a:pPr algn="r" rtl="1"/>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8" name="Picture 7">
            <a:extLst>
              <a:ext uri="{FF2B5EF4-FFF2-40B4-BE49-F238E27FC236}">
                <a16:creationId xmlns:a16="http://schemas.microsoft.com/office/drawing/2014/main" id="{B968327E-050B-4F02-A485-E890BA5F6E7A}"/>
              </a:ext>
            </a:extLst>
          </p:cNvPr>
          <p:cNvPicPr/>
          <p:nvPr/>
        </p:nvPicPr>
        <p:blipFill>
          <a:blip r:embed="rId3">
            <a:extLst>
              <a:ext uri="{28A0092B-C50C-407E-A947-70E740481C1C}">
                <a14:useLocalDpi xmlns:a14="http://schemas.microsoft.com/office/drawing/2010/main" val="0"/>
              </a:ext>
            </a:extLst>
          </a:blip>
          <a:stretch>
            <a:fillRect/>
          </a:stretch>
        </p:blipFill>
        <p:spPr>
          <a:xfrm>
            <a:off x="341867" y="1316386"/>
            <a:ext cx="8405595" cy="4314825"/>
          </a:xfrm>
          <a:prstGeom prst="rect">
            <a:avLst/>
          </a:prstGeom>
        </p:spPr>
      </p:pic>
      <p:pic>
        <p:nvPicPr>
          <p:cNvPr id="9" name="Picture 8">
            <a:extLst>
              <a:ext uri="{FF2B5EF4-FFF2-40B4-BE49-F238E27FC236}">
                <a16:creationId xmlns:a16="http://schemas.microsoft.com/office/drawing/2014/main" id="{C2CF48AC-E56C-47D4-AC21-C2D40C006906}"/>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8864395" y="2091225"/>
            <a:ext cx="3210671" cy="1916692"/>
          </a:xfrm>
          <a:prstGeom prst="rect">
            <a:avLst/>
          </a:prstGeom>
        </p:spPr>
      </p:pic>
    </p:spTree>
    <p:extLst>
      <p:ext uri="{BB962C8B-B14F-4D97-AF65-F5344CB8AC3E}">
        <p14:creationId xmlns:p14="http://schemas.microsoft.com/office/powerpoint/2010/main" val="89134592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הדגמות שלנו</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endParaRPr lang="he-IL" sz="2800" dirty="0"/>
          </a:p>
          <a:p>
            <a:pPr algn="r" rtl="1"/>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10" name="Picture 9">
            <a:extLst>
              <a:ext uri="{FF2B5EF4-FFF2-40B4-BE49-F238E27FC236}">
                <a16:creationId xmlns:a16="http://schemas.microsoft.com/office/drawing/2014/main" id="{E49ABDBC-7954-4737-8B3C-CC3006C9E223}"/>
              </a:ext>
            </a:extLst>
          </p:cNvPr>
          <p:cNvPicPr/>
          <p:nvPr/>
        </p:nvPicPr>
        <p:blipFill>
          <a:blip r:embed="rId4">
            <a:extLst>
              <a:ext uri="{28A0092B-C50C-407E-A947-70E740481C1C}">
                <a14:useLocalDpi xmlns:a14="http://schemas.microsoft.com/office/drawing/2010/main" val="0"/>
              </a:ext>
            </a:extLst>
          </a:blip>
          <a:stretch>
            <a:fillRect/>
          </a:stretch>
        </p:blipFill>
        <p:spPr>
          <a:xfrm>
            <a:off x="112296" y="1235241"/>
            <a:ext cx="8837010" cy="4486525"/>
          </a:xfrm>
          <a:prstGeom prst="rect">
            <a:avLst/>
          </a:prstGeom>
        </p:spPr>
      </p:pic>
      <p:pic>
        <p:nvPicPr>
          <p:cNvPr id="11" name="Picture 10">
            <a:extLst>
              <a:ext uri="{FF2B5EF4-FFF2-40B4-BE49-F238E27FC236}">
                <a16:creationId xmlns:a16="http://schemas.microsoft.com/office/drawing/2014/main" id="{1288B275-8740-4111-9BC1-F0475FD43075}"/>
              </a:ext>
            </a:extLst>
          </p:cNvPr>
          <p:cNvPicPr/>
          <p:nvPr/>
        </p:nvPicPr>
        <p:blipFill>
          <a:blip r:embed="rId5">
            <a:extLst>
              <a:ext uri="{28A0092B-C50C-407E-A947-70E740481C1C}">
                <a14:useLocalDpi xmlns:a14="http://schemas.microsoft.com/office/drawing/2010/main" val="0"/>
              </a:ext>
            </a:extLst>
          </a:blip>
          <a:stretch>
            <a:fillRect/>
          </a:stretch>
        </p:blipFill>
        <p:spPr>
          <a:xfrm>
            <a:off x="9061582" y="1953485"/>
            <a:ext cx="3046615" cy="1880577"/>
          </a:xfrm>
          <a:prstGeom prst="rect">
            <a:avLst/>
          </a:prstGeom>
        </p:spPr>
      </p:pic>
    </p:spTree>
    <p:extLst>
      <p:ext uri="{BB962C8B-B14F-4D97-AF65-F5344CB8AC3E}">
        <p14:creationId xmlns:p14="http://schemas.microsoft.com/office/powerpoint/2010/main" val="273477555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337569" y="279866"/>
            <a:ext cx="9144000" cy="625656"/>
          </a:xfrm>
        </p:spPr>
        <p:txBody>
          <a:bodyPr>
            <a:noAutofit/>
          </a:bodyPr>
          <a:lstStyle/>
          <a:p>
            <a:r>
              <a:rPr lang="he-IL" sz="3600" dirty="0">
                <a:solidFill>
                  <a:srgbClr val="FFFFFF"/>
                </a:solidFill>
                <a:latin typeface="Arial" panose="020B0604020202020204" pitchFamily="34" charset="0"/>
                <a:cs typeface="Arial" panose="020B0604020202020204" pitchFamily="34" charset="0"/>
              </a:rPr>
              <a:t>איך משפרים ניגודיות?</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1737064" y="1185387"/>
            <a:ext cx="9144000" cy="1098395"/>
          </a:xfrm>
        </p:spPr>
        <p:txBody>
          <a:bodyPr>
            <a:normAutofit/>
          </a:bodyPr>
          <a:lstStyle/>
          <a:p>
            <a:pPr algn="r"/>
            <a:endParaRPr lang="en-IL" dirty="0">
              <a:solidFill>
                <a:srgbClr val="FFFFFF"/>
              </a:solidFill>
            </a:endParaRPr>
          </a:p>
        </p:txBody>
      </p:sp>
      <p:sp>
        <p:nvSpPr>
          <p:cNvPr id="4" name="Rectangle 3">
            <a:extLst>
              <a:ext uri="{FF2B5EF4-FFF2-40B4-BE49-F238E27FC236}">
                <a16:creationId xmlns:a16="http://schemas.microsoft.com/office/drawing/2014/main" id="{0CF5F281-C77B-4061-9A9B-81DC666E378A}"/>
              </a:ext>
            </a:extLst>
          </p:cNvPr>
          <p:cNvSpPr/>
          <p:nvPr/>
        </p:nvSpPr>
        <p:spPr>
          <a:xfrm>
            <a:off x="266330" y="1047565"/>
            <a:ext cx="4421080" cy="15979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e-IL" sz="3600" dirty="0"/>
              <a:t>שיטות ישירות</a:t>
            </a:r>
            <a:endParaRPr lang="en-IL" sz="3600" dirty="0"/>
          </a:p>
        </p:txBody>
      </p:sp>
      <p:sp>
        <p:nvSpPr>
          <p:cNvPr id="7" name="Rectangle 6">
            <a:extLst>
              <a:ext uri="{FF2B5EF4-FFF2-40B4-BE49-F238E27FC236}">
                <a16:creationId xmlns:a16="http://schemas.microsoft.com/office/drawing/2014/main" id="{8753F390-4113-4750-817F-E67457538D75}"/>
              </a:ext>
            </a:extLst>
          </p:cNvPr>
          <p:cNvSpPr/>
          <p:nvPr/>
        </p:nvSpPr>
        <p:spPr>
          <a:xfrm>
            <a:off x="6459984" y="1047565"/>
            <a:ext cx="4421080" cy="15979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e-IL" sz="3600" dirty="0"/>
              <a:t>שיטות עקיפות</a:t>
            </a:r>
            <a:endParaRPr lang="en-IL" sz="3600" dirty="0"/>
          </a:p>
        </p:txBody>
      </p:sp>
      <p:cxnSp>
        <p:nvCxnSpPr>
          <p:cNvPr id="6" name="Straight Arrow Connector 5">
            <a:extLst>
              <a:ext uri="{FF2B5EF4-FFF2-40B4-BE49-F238E27FC236}">
                <a16:creationId xmlns:a16="http://schemas.microsoft.com/office/drawing/2014/main" id="{A8092535-3878-4BF4-8908-BC9F375FABAB}"/>
              </a:ext>
            </a:extLst>
          </p:cNvPr>
          <p:cNvCxnSpPr>
            <a:stCxn id="7" idx="2"/>
          </p:cNvCxnSpPr>
          <p:nvPr/>
        </p:nvCxnSpPr>
        <p:spPr>
          <a:xfrm flipH="1">
            <a:off x="6459984" y="2645546"/>
            <a:ext cx="2210540" cy="985421"/>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0102BF4F-D119-4AB7-B40B-D95014E3A002}"/>
              </a:ext>
            </a:extLst>
          </p:cNvPr>
          <p:cNvSpPr/>
          <p:nvPr/>
        </p:nvSpPr>
        <p:spPr>
          <a:xfrm>
            <a:off x="4687410" y="3704207"/>
            <a:ext cx="3240349" cy="15979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e-IL" sz="3600" dirty="0"/>
              <a:t>שיטות המבוססות טרנספורמציה</a:t>
            </a:r>
            <a:endParaRPr lang="en-IL" sz="3600" dirty="0"/>
          </a:p>
        </p:txBody>
      </p:sp>
      <p:cxnSp>
        <p:nvCxnSpPr>
          <p:cNvPr id="10" name="Straight Arrow Connector 9">
            <a:extLst>
              <a:ext uri="{FF2B5EF4-FFF2-40B4-BE49-F238E27FC236}">
                <a16:creationId xmlns:a16="http://schemas.microsoft.com/office/drawing/2014/main" id="{75F23A04-6B45-4193-8053-1E3A1ABE0B72}"/>
              </a:ext>
            </a:extLst>
          </p:cNvPr>
          <p:cNvCxnSpPr>
            <a:stCxn id="7" idx="2"/>
          </p:cNvCxnSpPr>
          <p:nvPr/>
        </p:nvCxnSpPr>
        <p:spPr>
          <a:xfrm>
            <a:off x="8670524" y="2645546"/>
            <a:ext cx="1784412" cy="118073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C5F273B-551A-4EFA-9B7A-7F2F89FA8217}"/>
              </a:ext>
            </a:extLst>
          </p:cNvPr>
          <p:cNvSpPr/>
          <p:nvPr/>
        </p:nvSpPr>
        <p:spPr>
          <a:xfrm>
            <a:off x="9374820" y="3906175"/>
            <a:ext cx="2743200" cy="20862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e-IL" sz="3600" dirty="0"/>
              <a:t>שיטות המבוססות על עיבוד </a:t>
            </a:r>
            <a:r>
              <a:rPr lang="he-IL" sz="3600" dirty="0" err="1"/>
              <a:t>היסטוגרמה</a:t>
            </a:r>
            <a:endParaRPr lang="en-IL" sz="3600" dirty="0"/>
          </a:p>
        </p:txBody>
      </p:sp>
      <p:sp>
        <p:nvSpPr>
          <p:cNvPr id="12" name="Oval 11">
            <a:extLst>
              <a:ext uri="{FF2B5EF4-FFF2-40B4-BE49-F238E27FC236}">
                <a16:creationId xmlns:a16="http://schemas.microsoft.com/office/drawing/2014/main" id="{85FF28D1-8CA7-435A-9749-FA9F60B0953B}"/>
              </a:ext>
            </a:extLst>
          </p:cNvPr>
          <p:cNvSpPr/>
          <p:nvPr/>
        </p:nvSpPr>
        <p:spPr>
          <a:xfrm>
            <a:off x="9135122" y="3826276"/>
            <a:ext cx="3056878" cy="255676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Tree>
    <p:extLst>
      <p:ext uri="{BB962C8B-B14F-4D97-AF65-F5344CB8AC3E}">
        <p14:creationId xmlns:p14="http://schemas.microsoft.com/office/powerpoint/2010/main" val="225672608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ppt_x"/>
                                          </p:val>
                                        </p:tav>
                                        <p:tav tm="100000">
                                          <p:val>
                                            <p:strVal val="#ppt_x"/>
                                          </p:val>
                                        </p:tav>
                                      </p:tavLst>
                                    </p:anim>
                                    <p:anim calcmode="lin" valueType="num">
                                      <p:cBhvr additive="base">
                                        <p:cTn id="3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ppt_x"/>
                                          </p:val>
                                        </p:tav>
                                        <p:tav tm="100000">
                                          <p:val>
                                            <p:strVal val="#ppt_x"/>
                                          </p:val>
                                        </p:tav>
                                      </p:tavLst>
                                    </p:anim>
                                    <p:anim calcmode="lin" valueType="num">
                                      <p:cBhvr additive="base">
                                        <p:cTn id="4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animBg="1"/>
      <p:bldP spid="11" grpId="0" animBg="1"/>
      <p:bldP spid="1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הדגמות שלנו</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endParaRPr lang="he-IL" sz="2800" dirty="0"/>
          </a:p>
          <a:p>
            <a:pPr algn="r" rtl="1"/>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pic>
        <p:nvPicPr>
          <p:cNvPr id="8" name="Picture 7">
            <a:extLst>
              <a:ext uri="{FF2B5EF4-FFF2-40B4-BE49-F238E27FC236}">
                <a16:creationId xmlns:a16="http://schemas.microsoft.com/office/drawing/2014/main" id="{3F720C57-9D16-47F3-81D3-2BFD9B466445}"/>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76462" y="1316386"/>
            <a:ext cx="8053137" cy="4275473"/>
          </a:xfrm>
          <a:prstGeom prst="rect">
            <a:avLst/>
          </a:prstGeom>
        </p:spPr>
      </p:pic>
      <p:pic>
        <p:nvPicPr>
          <p:cNvPr id="9" name="Picture 8">
            <a:extLst>
              <a:ext uri="{FF2B5EF4-FFF2-40B4-BE49-F238E27FC236}">
                <a16:creationId xmlns:a16="http://schemas.microsoft.com/office/drawing/2014/main" id="{433798B8-4BDE-4ED3-B5F7-73455ED61DC9}"/>
              </a:ext>
            </a:extLst>
          </p:cNvPr>
          <p:cNvPicPr/>
          <p:nvPr/>
        </p:nvPicPr>
        <p:blipFill>
          <a:blip r:embed="rId5">
            <a:extLst>
              <a:ext uri="{28A0092B-C50C-407E-A947-70E740481C1C}">
                <a14:useLocalDpi xmlns:a14="http://schemas.microsoft.com/office/drawing/2010/main" val="0"/>
              </a:ext>
            </a:extLst>
          </a:blip>
          <a:stretch>
            <a:fillRect/>
          </a:stretch>
        </p:blipFill>
        <p:spPr>
          <a:xfrm>
            <a:off x="8395004" y="2049378"/>
            <a:ext cx="3667890" cy="2041359"/>
          </a:xfrm>
          <a:prstGeom prst="rect">
            <a:avLst/>
          </a:prstGeom>
        </p:spPr>
      </p:pic>
    </p:spTree>
    <p:extLst>
      <p:ext uri="{BB962C8B-B14F-4D97-AF65-F5344CB8AC3E}">
        <p14:creationId xmlns:p14="http://schemas.microsoft.com/office/powerpoint/2010/main" val="14335923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מסקנות מהמחקר</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fontScale="25000" lnSpcReduction="20000"/>
          </a:bodyPr>
          <a:lstStyle/>
          <a:p>
            <a:pPr marL="457200" indent="-457200" algn="r" rtl="1">
              <a:buFont typeface="Arial" panose="020B0604020202020204" pitchFamily="34" charset="0"/>
              <a:buChar char="•"/>
            </a:pPr>
            <a:r>
              <a:rPr lang="he-IL" sz="11200" dirty="0"/>
              <a:t>מהניסוי שביצעו כותבי המאמר, ראינו שאכן ברוב המקרים השיטה משיגה שיפור ניגודיות משמעותי ואיכותי, תוך שמירה על מאפייני התמונה ועל הבהירות הממוצעת שלה. </a:t>
            </a:r>
          </a:p>
          <a:p>
            <a:pPr marL="457200" indent="-457200" algn="r" rtl="1">
              <a:buFont typeface="Arial" panose="020B0604020202020204" pitchFamily="34" charset="0"/>
              <a:buChar char="•"/>
            </a:pPr>
            <a:r>
              <a:rPr lang="he-IL" sz="11200" dirty="0"/>
              <a:t>פרמטרי השיטה המוצעת מסתגלים באופן אוטומטי לסוגים שונים של תמונות (שהרי הם מבוססים על הסטטיסטיקה של התמונה </a:t>
            </a:r>
            <a:r>
              <a:rPr lang="he-IL" sz="11200" dirty="0" err="1"/>
              <a:t>וההיסטוגרמה</a:t>
            </a:r>
            <a:r>
              <a:rPr lang="he-IL" sz="11200" dirty="0"/>
              <a:t> שלה).</a:t>
            </a:r>
          </a:p>
          <a:p>
            <a:pPr marL="457200" indent="-457200" algn="r" rtl="1">
              <a:buFont typeface="Arial" panose="020B0604020202020204" pitchFamily="34" charset="0"/>
              <a:buChar char="•"/>
            </a:pPr>
            <a:r>
              <a:rPr lang="he-IL" sz="11200" dirty="0"/>
              <a:t>מבחינת סיבוכיות, חוץ משוויון </a:t>
            </a:r>
            <a:r>
              <a:rPr lang="he-IL" sz="11200" dirty="0" err="1"/>
              <a:t>היסטוגרמה</a:t>
            </a:r>
            <a:r>
              <a:rPr lang="he-IL" sz="11200" dirty="0"/>
              <a:t> סטנדרטי רוב השיטות שנבדקו השיגו את אותה סיבוכיות.</a:t>
            </a:r>
          </a:p>
          <a:p>
            <a:pPr marL="457200" indent="-457200" algn="r" rtl="1">
              <a:buFont typeface="Arial" panose="020B0604020202020204" pitchFamily="34" charset="0"/>
              <a:buChar char="•"/>
            </a:pPr>
            <a:r>
              <a:rPr lang="he-IL" sz="11200" dirty="0"/>
              <a:t>למדנו שמדדי </a:t>
            </a:r>
            <a:r>
              <a:rPr lang="en-US" sz="11200" dirty="0"/>
              <a:t>EME</a:t>
            </a:r>
            <a:r>
              <a:rPr lang="he-IL" sz="11200" dirty="0"/>
              <a:t> ו</a:t>
            </a:r>
            <a:r>
              <a:rPr lang="en-US" sz="11200" dirty="0"/>
              <a:t>MEME</a:t>
            </a:r>
            <a:r>
              <a:rPr lang="he-IL" sz="11200" dirty="0"/>
              <a:t> לא בהכרח מעידים על תמונה איכותית יותר, אלא לפעמים הם מעידים על שיפור יתר.</a:t>
            </a:r>
          </a:p>
          <a:p>
            <a:pPr marL="457200" indent="-457200" algn="r" rtl="1">
              <a:buFont typeface="Arial" panose="020B0604020202020204" pitchFamily="34" charset="0"/>
              <a:buChar char="•"/>
            </a:pPr>
            <a:r>
              <a:rPr lang="he-IL" sz="11200" dirty="0"/>
              <a:t>מהניסויים שביצענו, אכן ראינו את בורות </a:t>
            </a:r>
            <a:r>
              <a:rPr lang="he-IL" sz="11200" dirty="0" err="1"/>
              <a:t>ההיסטוגרמה</a:t>
            </a:r>
            <a:r>
              <a:rPr lang="he-IL" sz="11200" dirty="0"/>
              <a:t> מתמלאים, והגענו למסקנות דומות לאלו של כותבי המאמר.</a:t>
            </a:r>
          </a:p>
          <a:p>
            <a:pPr marL="457200" indent="-457200" algn="r" rtl="1">
              <a:buFont typeface="Arial" panose="020B0604020202020204" pitchFamily="34" charset="0"/>
              <a:buChar char="•"/>
            </a:pPr>
            <a:r>
              <a:rPr lang="he-IL" sz="11200" dirty="0"/>
              <a:t>כתיבת הקוד הייתה פשוטה מאוד, והשיטה פורטה במאמר שלב אחרי שלב.</a:t>
            </a:r>
          </a:p>
          <a:p>
            <a:pPr marL="457200" indent="-457200" algn="r" rtl="1">
              <a:buFont typeface="Arial" panose="020B0604020202020204" pitchFamily="34" charset="0"/>
              <a:buChar char="•"/>
            </a:pPr>
            <a:r>
              <a:rPr lang="he-IL" sz="11200" dirty="0"/>
              <a:t>לסיכום, היינו אומרים שהשיטה עמדה בכל 4 הקריטריונים שהיא הציבה לעצמה (:</a:t>
            </a:r>
          </a:p>
          <a:p>
            <a:pPr algn="r" rtl="1"/>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spTree>
    <p:extLst>
      <p:ext uri="{BB962C8B-B14F-4D97-AF65-F5344CB8AC3E}">
        <p14:creationId xmlns:p14="http://schemas.microsoft.com/office/powerpoint/2010/main" val="309413082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ביבליוגרפיה</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algn="r" rtl="1"/>
            <a:r>
              <a:rPr lang="en-IL" dirty="0" err="1"/>
              <a:t>Xuewen</a:t>
            </a:r>
            <a:r>
              <a:rPr lang="en-IL" dirty="0"/>
              <a:t> Wang, </a:t>
            </a:r>
            <a:r>
              <a:rPr lang="en-IL" dirty="0" err="1"/>
              <a:t>Lixia</a:t>
            </a:r>
            <a:r>
              <a:rPr lang="en-IL" dirty="0"/>
              <a:t> Chen</a:t>
            </a:r>
            <a:r>
              <a:rPr lang="en-US" dirty="0"/>
              <a:t>,</a:t>
            </a:r>
            <a:r>
              <a:rPr lang="en-IL" dirty="0"/>
              <a:t> An effective histogram modification scheme for image contrast enhancement</a:t>
            </a:r>
            <a:r>
              <a:rPr lang="en-US" dirty="0"/>
              <a:t>, Signal Processing: Image Communication 58(2017) 0923-5965</a:t>
            </a:r>
            <a:r>
              <a:rPr lang="he-IL" dirty="0"/>
              <a:t>. </a:t>
            </a:r>
            <a:endParaRPr lang="en-IL" dirty="0"/>
          </a:p>
          <a:p>
            <a:pPr algn="r" rtl="1"/>
            <a:endParaRPr lang="en-IL" sz="2800" dirty="0"/>
          </a:p>
          <a:p>
            <a:pPr marL="457200" indent="-457200" algn="r" rtl="1">
              <a:buFont typeface="Arial" panose="020B0604020202020204" pitchFamily="34" charset="0"/>
              <a:buChar char="•"/>
            </a:pPr>
            <a:endParaRPr lang="en-IL" sz="2800" dirty="0"/>
          </a:p>
          <a:p>
            <a:pPr marL="457200" indent="-457200" algn="r" rtl="1">
              <a:buFont typeface="Arial" panose="020B0604020202020204" pitchFamily="34" charset="0"/>
              <a:buChar char="•"/>
            </a:pPr>
            <a:endParaRPr lang="he-IL" sz="2800" dirty="0">
              <a:solidFill>
                <a:srgbClr val="FFFFFF"/>
              </a:solidFill>
            </a:endParaRPr>
          </a:p>
          <a:p>
            <a:pPr algn="r" rtl="1"/>
            <a:endParaRPr lang="he-IL" sz="2800" dirty="0">
              <a:solidFill>
                <a:srgbClr val="FFFFFF"/>
              </a:solidFill>
            </a:endParaRPr>
          </a:p>
          <a:p>
            <a:pPr algn="r" rtl="1"/>
            <a:endParaRPr lang="he-IL" sz="2800" u="sng" dirty="0">
              <a:solidFill>
                <a:srgbClr val="FFFFFF"/>
              </a:solidFill>
            </a:endParaRPr>
          </a:p>
          <a:p>
            <a:pPr algn="r" rtl="1"/>
            <a:endParaRPr lang="he-IL" sz="2800" u="sng" dirty="0">
              <a:solidFill>
                <a:srgbClr val="FFFFFF"/>
              </a:solidFill>
            </a:endParaRPr>
          </a:p>
          <a:p>
            <a:pPr algn="r" rtl="1"/>
            <a:r>
              <a:rPr lang="he-IL" sz="2800" u="sng" dirty="0">
                <a:solidFill>
                  <a:srgbClr val="FFFFFF"/>
                </a:solidFill>
              </a:rPr>
              <a:t> </a:t>
            </a:r>
          </a:p>
        </p:txBody>
      </p:sp>
    </p:spTree>
    <p:extLst>
      <p:ext uri="{BB962C8B-B14F-4D97-AF65-F5344CB8AC3E}">
        <p14:creationId xmlns:p14="http://schemas.microsoft.com/office/powerpoint/2010/main" val="1274502676"/>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665357" y="897422"/>
            <a:ext cx="10474715" cy="4300219"/>
          </a:xfrm>
        </p:spPr>
        <p:txBody>
          <a:bodyPr anchor="ctr">
            <a:noAutofit/>
          </a:bodyPr>
          <a:lstStyle/>
          <a:p>
            <a:pPr rtl="1"/>
            <a:r>
              <a:rPr lang="he-IL" sz="7200" dirty="0">
                <a:solidFill>
                  <a:srgbClr val="FFFFFF"/>
                </a:solidFill>
                <a:latin typeface="Arial" panose="020B0604020202020204" pitchFamily="34" charset="0"/>
                <a:cs typeface="Arial" panose="020B0604020202020204" pitchFamily="34" charset="0"/>
              </a:rPr>
              <a:t>תודה על ההקשבה!!!</a:t>
            </a:r>
            <a:br>
              <a:rPr lang="he-IL" sz="7200" dirty="0">
                <a:solidFill>
                  <a:srgbClr val="FFFFFF"/>
                </a:solidFill>
                <a:latin typeface="Arial" panose="020B0604020202020204" pitchFamily="34" charset="0"/>
                <a:cs typeface="Arial" panose="020B0604020202020204" pitchFamily="34" charset="0"/>
              </a:rPr>
            </a:br>
            <a:endParaRPr lang="en-IL" sz="7200" dirty="0">
              <a:solidFill>
                <a:srgbClr val="FFFFFF"/>
              </a:solidFill>
              <a:latin typeface="Arial" panose="020B0604020202020204" pitchFamily="34" charset="0"/>
              <a:cs typeface="Arial" panose="020B0604020202020204" pitchFamily="34" charset="0"/>
            </a:endParaRPr>
          </a:p>
        </p:txBody>
      </p:sp>
      <p:pic>
        <p:nvPicPr>
          <p:cNvPr id="2050" name="Picture 2" descr="תוצאת תמונה עבור thank you gif">
            <a:extLst>
              <a:ext uri="{FF2B5EF4-FFF2-40B4-BE49-F238E27FC236}">
                <a16:creationId xmlns:a16="http://schemas.microsoft.com/office/drawing/2014/main" id="{4151327D-D0D8-4694-839D-C111C1723566}"/>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665357" y="3027055"/>
            <a:ext cx="3361212" cy="33612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467834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73BCEA90-F7D5-4EC1-9BE2-5A49A20F4B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9848F91B-FA65-4A06-A177-8CCF7EBC86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12178410" cy="61950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30000"/>
            <a:extLst>
              <a:ext uri="{28A0092B-C50C-407E-A947-70E740481C1C}">
                <a14:useLocalDpi xmlns:a14="http://schemas.microsoft.com/office/drawing/2010/main" val="0"/>
              </a:ext>
            </a:extLst>
          </a:blip>
          <a:srcRect t="13617" b="3050"/>
          <a:stretch/>
        </p:blipFill>
        <p:spPr bwMode="auto">
          <a:xfrm>
            <a:off x="589248" y="0"/>
            <a:ext cx="11013507" cy="6195072"/>
          </a:xfrm>
          <a:prstGeom prst="rect">
            <a:avLst/>
          </a:prstGeom>
          <a:noFill/>
          <a:extLst>
            <a:ext uri="{909E8E84-426E-40DD-AFC4-6F175D3DCCD1}">
              <a14:hiddenFill xmlns:a14="http://schemas.microsoft.com/office/drawing/2010/main">
                <a:solidFill>
                  <a:srgbClr val="FFFFFF"/>
                </a:solidFill>
              </a14:hiddenFill>
            </a:ext>
          </a:extLst>
        </p:spPr>
      </p:pic>
      <p:sp>
        <p:nvSpPr>
          <p:cNvPr id="79" name="Graphic 14">
            <a:extLst>
              <a:ext uri="{FF2B5EF4-FFF2-40B4-BE49-F238E27FC236}">
                <a16:creationId xmlns:a16="http://schemas.microsoft.com/office/drawing/2014/main" id="{2CF7CF5F-D747-47B3-80B1-8392750446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0" y="-2"/>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alpha val="25000"/>
            </a:schemeClr>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403632" y="914399"/>
            <a:ext cx="9283781" cy="2595563"/>
          </a:xfrm>
        </p:spPr>
        <p:txBody>
          <a:bodyPr>
            <a:normAutofit/>
          </a:bodyPr>
          <a:lstStyle/>
          <a:p>
            <a:r>
              <a:rPr lang="he-IL" sz="5000">
                <a:solidFill>
                  <a:schemeClr val="bg1"/>
                </a:solidFill>
                <a:latin typeface="Arial" panose="020B0604020202020204" pitchFamily="34" charset="0"/>
                <a:cs typeface="Arial" panose="020B0604020202020204" pitchFamily="34" charset="0"/>
              </a:rPr>
              <a:t>שיטות עיבוד היסטוגרמה סטנדרטיות- התאמת היסטוגרמה</a:t>
            </a:r>
            <a:endParaRPr lang="en-IL" sz="5000">
              <a:solidFill>
                <a:schemeClr val="bg1"/>
              </a:solidFill>
              <a:latin typeface="Arial" panose="020B0604020202020204" pitchFamily="34" charset="0"/>
              <a:cs typeface="Arial" panose="020B0604020202020204" pitchFamily="34" charset="0"/>
            </a:endParaRPr>
          </a:p>
        </p:txBody>
      </p:sp>
      <p:sp>
        <p:nvSpPr>
          <p:cNvPr id="81" name="Graphic 14">
            <a:extLst>
              <a:ext uri="{FF2B5EF4-FFF2-40B4-BE49-F238E27FC236}">
                <a16:creationId xmlns:a16="http://schemas.microsoft.com/office/drawing/2014/main" id="{820B6604-1FF9-43F5-AC47-3D41CB2F5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448800" y="4111379"/>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solidFill>
          <a:ln w="9525" cap="flat">
            <a:noFill/>
            <a:prstDash val="solid"/>
            <a:miter/>
          </a:ln>
        </p:spPr>
        <p:txBody>
          <a:bodyPr rtlCol="0" anchor="ctr"/>
          <a:lstStyle/>
          <a:p>
            <a:endParaRPr lang="en-US"/>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1403632" y="3602037"/>
            <a:ext cx="9283781" cy="2446338"/>
          </a:xfrm>
        </p:spPr>
        <p:txBody>
          <a:bodyPr>
            <a:normAutofit/>
          </a:bodyPr>
          <a:lstStyle/>
          <a:p>
            <a:pPr marL="342900" indent="-342900" rtl="1">
              <a:buFont typeface="Arial" panose="020B0604020202020204" pitchFamily="34" charset="0"/>
              <a:buChar char="•"/>
            </a:pPr>
            <a:r>
              <a:rPr lang="he-IL" sz="2200" u="sng">
                <a:solidFill>
                  <a:schemeClr val="bg1"/>
                </a:solidFill>
              </a:rPr>
              <a:t>התאמת היסטוגרמה-</a:t>
            </a:r>
            <a:r>
              <a:rPr lang="he-IL" sz="2200">
                <a:solidFill>
                  <a:schemeClr val="bg1"/>
                </a:solidFill>
              </a:rPr>
              <a:t> בשיטה זו מנסים להתאים את היסטוגרמת התמונה לפילוג רצוי.</a:t>
            </a:r>
          </a:p>
          <a:p>
            <a:pPr marL="342900" indent="-342900" rtl="1">
              <a:buFont typeface="Arial" panose="020B0604020202020204" pitchFamily="34" charset="0"/>
              <a:buChar char="•"/>
            </a:pPr>
            <a:r>
              <a:rPr lang="he-IL" sz="2200" b="1" u="sng">
                <a:solidFill>
                  <a:schemeClr val="bg1"/>
                </a:solidFill>
              </a:rPr>
              <a:t>חיסרון-</a:t>
            </a:r>
            <a:r>
              <a:rPr lang="he-IL" sz="2200" b="1">
                <a:solidFill>
                  <a:schemeClr val="bg1"/>
                </a:solidFill>
              </a:rPr>
              <a:t> כדי לבצע התאמת היסטוגרמה אנו צריכים ידע מקדים על התמונה (כדי שנוכל להתאים את התמונה לפילוג האופטימלי עבורה). הדבר הזה כמעט בלתי אפשרי עבור יישומים מסויימים, משום שלרוב לתמונות יש מאפייני היסטוגרמה שונים לחלוטין בין אחת לשנייה.</a:t>
            </a:r>
          </a:p>
          <a:p>
            <a:pPr rtl="1"/>
            <a:endParaRPr lang="he-IL" sz="2200" b="1">
              <a:solidFill>
                <a:schemeClr val="bg1"/>
              </a:solidFill>
            </a:endParaRPr>
          </a:p>
        </p:txBody>
      </p:sp>
      <p:sp>
        <p:nvSpPr>
          <p:cNvPr id="83" name="Rectangle 82">
            <a:extLst>
              <a:ext uri="{FF2B5EF4-FFF2-40B4-BE49-F238E27FC236}">
                <a16:creationId xmlns:a16="http://schemas.microsoft.com/office/drawing/2014/main" id="{D98779F6-5395-4B82-BDCB-4ADF6A5BB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373" y="685797"/>
            <a:ext cx="118872" cy="155045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Graphic 14">
            <a:extLst>
              <a:ext uri="{FF2B5EF4-FFF2-40B4-BE49-F238E27FC236}">
                <a16:creationId xmlns:a16="http://schemas.microsoft.com/office/drawing/2014/main" id="{CE1108CD-786E-4304-9504-9C5AD6482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9448800" y="-1"/>
            <a:ext cx="2743200" cy="2746621"/>
          </a:xfrm>
          <a:custGeom>
            <a:avLst/>
            <a:gdLst>
              <a:gd name="connsiteX0" fmla="*/ 2616327 w 2616326"/>
              <a:gd name="connsiteY0" fmla="*/ 634841 h 2618803"/>
              <a:gd name="connsiteX1" fmla="*/ 2616327 w 2616326"/>
              <a:gd name="connsiteY1" fmla="*/ 0 h 2618803"/>
              <a:gd name="connsiteX2" fmla="*/ 0 w 2616326"/>
              <a:gd name="connsiteY2" fmla="*/ 0 h 2618803"/>
              <a:gd name="connsiteX3" fmla="*/ 0 w 2616326"/>
              <a:gd name="connsiteY3" fmla="*/ 2618804 h 2618803"/>
              <a:gd name="connsiteX4" fmla="*/ 634270 w 2616326"/>
              <a:gd name="connsiteY4" fmla="*/ 2618804 h 2618803"/>
              <a:gd name="connsiteX5" fmla="*/ 2616327 w 2616326"/>
              <a:gd name="connsiteY5" fmla="*/ 634841 h 261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326" h="2618803">
                <a:moveTo>
                  <a:pt x="2616327" y="634841"/>
                </a:moveTo>
                <a:lnTo>
                  <a:pt x="2616327" y="0"/>
                </a:lnTo>
                <a:lnTo>
                  <a:pt x="0" y="0"/>
                </a:lnTo>
                <a:lnTo>
                  <a:pt x="0" y="2618804"/>
                </a:lnTo>
                <a:lnTo>
                  <a:pt x="634270" y="2618804"/>
                </a:lnTo>
                <a:cubicBezTo>
                  <a:pt x="634270" y="1523143"/>
                  <a:pt x="1521619" y="634841"/>
                  <a:pt x="2616327" y="634841"/>
                </a:cubicBezTo>
                <a:close/>
              </a:path>
            </a:pathLst>
          </a:custGeom>
          <a:solidFill>
            <a:schemeClr val="bg1">
              <a:alpha val="25000"/>
            </a:schemeClr>
          </a:solidFill>
          <a:ln w="9525" cap="flat">
            <a:noFill/>
            <a:prstDash val="solid"/>
            <a:miter/>
          </a:ln>
        </p:spPr>
        <p:txBody>
          <a:bodyPr rtlCol="0" anchor="ctr"/>
          <a:lstStyle/>
          <a:p>
            <a:endParaRPr lang="en-US"/>
          </a:p>
        </p:txBody>
      </p:sp>
      <p:sp>
        <p:nvSpPr>
          <p:cNvPr id="87" name="Rectangle 86">
            <a:extLst>
              <a:ext uri="{FF2B5EF4-FFF2-40B4-BE49-F238E27FC236}">
                <a16:creationId xmlns:a16="http://schemas.microsoft.com/office/drawing/2014/main" id="{C70191CD-D48F-4F7A-8077-0380603A29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73128" y="6172201"/>
            <a:ext cx="118872"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5024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312822"/>
            <a:ext cx="9144000" cy="559744"/>
          </a:xfrm>
        </p:spPr>
        <p:txBody>
          <a:bodyPr>
            <a:noAutofit/>
          </a:bodyPr>
          <a:lstStyle/>
          <a:p>
            <a:pPr rtl="1"/>
            <a:r>
              <a:rPr lang="he-IL" sz="3600">
                <a:solidFill>
                  <a:srgbClr val="FFFFFF"/>
                </a:solidFill>
                <a:latin typeface="Arial" panose="020B0604020202020204" pitchFamily="34" charset="0"/>
                <a:cs typeface="Arial" panose="020B0604020202020204" pitchFamily="34" charset="0"/>
              </a:rPr>
              <a:t>שוויון היסטוגרמה סטנדרטי</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240632" y="1185387"/>
            <a:ext cx="11121696" cy="5672612"/>
          </a:xfrm>
        </p:spPr>
        <p:txBody>
          <a:bodyPr>
            <a:normAutofit/>
          </a:bodyPr>
          <a:lstStyle/>
          <a:p>
            <a:pPr marL="342900" indent="-342900" algn="r" rtl="1">
              <a:buFont typeface="Arial" panose="020B0604020202020204" pitchFamily="34" charset="0"/>
              <a:buChar char="•"/>
            </a:pPr>
            <a:r>
              <a:rPr lang="he-IL" sz="2800" u="sng" dirty="0">
                <a:solidFill>
                  <a:srgbClr val="FFFFFF"/>
                </a:solidFill>
              </a:rPr>
              <a:t>שוויון </a:t>
            </a:r>
            <a:r>
              <a:rPr lang="he-IL" sz="2800" u="sng" dirty="0" err="1">
                <a:solidFill>
                  <a:srgbClr val="FFFFFF"/>
                </a:solidFill>
              </a:rPr>
              <a:t>היסטוגרמה</a:t>
            </a:r>
            <a:r>
              <a:rPr lang="he-IL" sz="2800" u="sng" dirty="0">
                <a:solidFill>
                  <a:srgbClr val="FFFFFF"/>
                </a:solidFill>
              </a:rPr>
              <a:t>-</a:t>
            </a:r>
            <a:r>
              <a:rPr lang="he-IL" sz="2800" dirty="0">
                <a:solidFill>
                  <a:srgbClr val="FFFFFF"/>
                </a:solidFill>
              </a:rPr>
              <a:t> בשיטה זו מתקבל פילוג אחיד של </a:t>
            </a:r>
            <a:r>
              <a:rPr lang="he-IL" sz="2800" dirty="0" err="1">
                <a:solidFill>
                  <a:srgbClr val="FFFFFF"/>
                </a:solidFill>
              </a:rPr>
              <a:t>היסטוגרמת</a:t>
            </a:r>
            <a:r>
              <a:rPr lang="he-IL" sz="2800" dirty="0">
                <a:solidFill>
                  <a:srgbClr val="FFFFFF"/>
                </a:solidFill>
              </a:rPr>
              <a:t> התמונה על פני כל התחום הדינמי.</a:t>
            </a:r>
          </a:p>
          <a:p>
            <a:pPr marL="342900" indent="-342900" algn="r" rtl="1">
              <a:buFont typeface="Arial" panose="020B0604020202020204" pitchFamily="34" charset="0"/>
              <a:buChar char="•"/>
            </a:pPr>
            <a:r>
              <a:rPr lang="he-IL" sz="2800" b="1" u="sng" dirty="0">
                <a:solidFill>
                  <a:srgbClr val="FFFFFF"/>
                </a:solidFill>
              </a:rPr>
              <a:t>חסרונות עיקריים</a:t>
            </a:r>
          </a:p>
          <a:p>
            <a:pPr marL="457200" indent="-457200" algn="r" rtl="1">
              <a:buFont typeface="Arial" panose="020B0604020202020204" pitchFamily="34" charset="0"/>
              <a:buChar char="•"/>
            </a:pPr>
            <a:r>
              <a:rPr lang="he-IL" sz="2800" u="sng" dirty="0">
                <a:solidFill>
                  <a:srgbClr val="FFFFFF"/>
                </a:solidFill>
              </a:rPr>
              <a:t>שינוי בהירות מופרז</a:t>
            </a:r>
            <a:r>
              <a:rPr lang="he-IL" sz="2800" dirty="0">
                <a:solidFill>
                  <a:srgbClr val="FFFFFF"/>
                </a:solidFill>
              </a:rPr>
              <a:t>						</a:t>
            </a:r>
            <a:endParaRPr lang="he-IL" sz="2800" u="sng" dirty="0">
              <a:solidFill>
                <a:srgbClr val="FFFFFF"/>
              </a:solidFill>
            </a:endParaRPr>
          </a:p>
          <a:p>
            <a:pPr marL="457200" indent="-457200" algn="r" rtl="1">
              <a:buFont typeface="Arial" panose="020B0604020202020204" pitchFamily="34" charset="0"/>
              <a:buChar char="•"/>
            </a:pPr>
            <a:endParaRPr lang="he-IL" sz="2800" u="sng" dirty="0">
              <a:solidFill>
                <a:srgbClr val="FFFFFF"/>
              </a:solidFill>
            </a:endParaRPr>
          </a:p>
          <a:p>
            <a:pPr algn="r" rtl="1"/>
            <a:endParaRPr lang="he-IL" sz="2800" u="sng" dirty="0">
              <a:solidFill>
                <a:srgbClr val="FFFFFF"/>
              </a:solidFill>
            </a:endParaRPr>
          </a:p>
          <a:p>
            <a:pPr marL="457200" indent="-457200" algn="r" rtl="1">
              <a:buFont typeface="Arial" panose="020B0604020202020204" pitchFamily="34" charset="0"/>
              <a:buChar char="•"/>
            </a:pPr>
            <a:endParaRPr lang="he-IL" sz="2800" dirty="0">
              <a:solidFill>
                <a:srgbClr val="FFFFFF"/>
              </a:solidFill>
            </a:endParaRPr>
          </a:p>
          <a:p>
            <a:pPr algn="r" rtl="1"/>
            <a:r>
              <a:rPr lang="he-IL" sz="2800" dirty="0">
                <a:solidFill>
                  <a:srgbClr val="FFFFFF"/>
                </a:solidFill>
              </a:rPr>
              <a:t> </a:t>
            </a:r>
          </a:p>
          <a:p>
            <a:pPr algn="r" rtl="1"/>
            <a:endParaRPr lang="he-IL" sz="2800" b="1" dirty="0">
              <a:solidFill>
                <a:srgbClr val="FFFFFF"/>
              </a:solidFill>
            </a:endParaRPr>
          </a:p>
        </p:txBody>
      </p:sp>
      <p:pic>
        <p:nvPicPr>
          <p:cNvPr id="5" name="Picture 4">
            <a:extLst>
              <a:ext uri="{FF2B5EF4-FFF2-40B4-BE49-F238E27FC236}">
                <a16:creationId xmlns:a16="http://schemas.microsoft.com/office/drawing/2014/main" id="{77788CD8-25CC-4B2D-8298-D68A1740CA75}"/>
              </a:ext>
            </a:extLst>
          </p:cNvPr>
          <p:cNvPicPr>
            <a:picLocks noChangeAspect="1"/>
          </p:cNvPicPr>
          <p:nvPr/>
        </p:nvPicPr>
        <p:blipFill>
          <a:blip r:embed="rId3"/>
          <a:stretch>
            <a:fillRect/>
          </a:stretch>
        </p:blipFill>
        <p:spPr>
          <a:xfrm>
            <a:off x="7036212" y="3128210"/>
            <a:ext cx="3631788" cy="2299071"/>
          </a:xfrm>
          <a:prstGeom prst="rect">
            <a:avLst/>
          </a:prstGeom>
        </p:spPr>
      </p:pic>
      <p:pic>
        <p:nvPicPr>
          <p:cNvPr id="2050" name="Picture 2" descr="תוצאת תמונה עבור noise">
            <a:extLst>
              <a:ext uri="{FF2B5EF4-FFF2-40B4-BE49-F238E27FC236}">
                <a16:creationId xmlns:a16="http://schemas.microsoft.com/office/drawing/2014/main" id="{E32B173E-28AD-49AA-B3A1-6EFE9A8760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4492" y="3128211"/>
            <a:ext cx="3118656" cy="233899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DFF56070-FC40-47B4-AE40-3DD571490C93}"/>
              </a:ext>
            </a:extLst>
          </p:cNvPr>
          <p:cNvPicPr>
            <a:picLocks noChangeAspect="1"/>
          </p:cNvPicPr>
          <p:nvPr/>
        </p:nvPicPr>
        <p:blipFill>
          <a:blip r:embed="rId5"/>
          <a:stretch>
            <a:fillRect/>
          </a:stretch>
        </p:blipFill>
        <p:spPr>
          <a:xfrm>
            <a:off x="92224" y="3428999"/>
            <a:ext cx="3351078" cy="1644978"/>
          </a:xfrm>
          <a:prstGeom prst="rect">
            <a:avLst/>
          </a:prstGeom>
        </p:spPr>
      </p:pic>
      <p:sp>
        <p:nvSpPr>
          <p:cNvPr id="8" name="TextBox 7">
            <a:extLst>
              <a:ext uri="{FF2B5EF4-FFF2-40B4-BE49-F238E27FC236}">
                <a16:creationId xmlns:a16="http://schemas.microsoft.com/office/drawing/2014/main" id="{A3BF66FC-F14F-4C4C-976C-F07C11718641}"/>
              </a:ext>
            </a:extLst>
          </p:cNvPr>
          <p:cNvSpPr txBox="1"/>
          <p:nvPr/>
        </p:nvSpPr>
        <p:spPr>
          <a:xfrm>
            <a:off x="4930393" y="2448581"/>
            <a:ext cx="914400" cy="523220"/>
          </a:xfrm>
          <a:prstGeom prst="rect">
            <a:avLst/>
          </a:prstGeom>
          <a:noFill/>
        </p:spPr>
        <p:txBody>
          <a:bodyPr wrap="square" rtlCol="0">
            <a:spAutoFit/>
          </a:bodyPr>
          <a:lstStyle/>
          <a:p>
            <a:pPr algn="r"/>
            <a:r>
              <a:rPr lang="he-IL" sz="2800" u="sng" dirty="0">
                <a:solidFill>
                  <a:srgbClr val="FFFFFF"/>
                </a:solidFill>
              </a:rPr>
              <a:t>רעש</a:t>
            </a:r>
            <a:endParaRPr lang="en-IL" sz="2800" dirty="0"/>
          </a:p>
        </p:txBody>
      </p:sp>
      <p:sp>
        <p:nvSpPr>
          <p:cNvPr id="10" name="TextBox 9">
            <a:extLst>
              <a:ext uri="{FF2B5EF4-FFF2-40B4-BE49-F238E27FC236}">
                <a16:creationId xmlns:a16="http://schemas.microsoft.com/office/drawing/2014/main" id="{A1A60395-65A3-4362-A732-C8EBAA39E717}"/>
              </a:ext>
            </a:extLst>
          </p:cNvPr>
          <p:cNvSpPr txBox="1"/>
          <p:nvPr/>
        </p:nvSpPr>
        <p:spPr>
          <a:xfrm>
            <a:off x="763490" y="2545820"/>
            <a:ext cx="2008545" cy="523220"/>
          </a:xfrm>
          <a:prstGeom prst="rect">
            <a:avLst/>
          </a:prstGeom>
          <a:noFill/>
        </p:spPr>
        <p:txBody>
          <a:bodyPr wrap="square" rtlCol="0">
            <a:spAutoFit/>
          </a:bodyPr>
          <a:lstStyle/>
          <a:p>
            <a:pPr algn="r" rtl="1"/>
            <a:r>
              <a:rPr lang="he-IL" sz="2800" u="sng" dirty="0">
                <a:solidFill>
                  <a:srgbClr val="FFFFFF"/>
                </a:solidFill>
              </a:rPr>
              <a:t>אובדן מידע</a:t>
            </a:r>
            <a:endParaRPr lang="en-IL" sz="2800" dirty="0"/>
          </a:p>
        </p:txBody>
      </p:sp>
    </p:spTree>
    <p:extLst>
      <p:ext uri="{BB962C8B-B14F-4D97-AF65-F5344CB8AC3E}">
        <p14:creationId xmlns:p14="http://schemas.microsoft.com/office/powerpoint/2010/main" val="70996737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2050"/>
                                        </p:tgtEl>
                                        <p:attrNameLst>
                                          <p:attrName>style.visibility</p:attrName>
                                        </p:attrNameLst>
                                      </p:cBhvr>
                                      <p:to>
                                        <p:strVal val="visible"/>
                                      </p:to>
                                    </p:set>
                                    <p:anim calcmode="lin" valueType="num">
                                      <p:cBhvr additive="base">
                                        <p:cTn id="29" dur="500" fill="hold"/>
                                        <p:tgtEl>
                                          <p:spTgt spid="2050"/>
                                        </p:tgtEl>
                                        <p:attrNameLst>
                                          <p:attrName>ppt_x</p:attrName>
                                        </p:attrNameLst>
                                      </p:cBhvr>
                                      <p:tavLst>
                                        <p:tav tm="0">
                                          <p:val>
                                            <p:strVal val="#ppt_x"/>
                                          </p:val>
                                        </p:tav>
                                        <p:tav tm="100000">
                                          <p:val>
                                            <p:strVal val="#ppt_x"/>
                                          </p:val>
                                        </p:tav>
                                      </p:tavLst>
                                    </p:anim>
                                    <p:anim calcmode="lin" valueType="num">
                                      <p:cBhvr additive="base">
                                        <p:cTn id="30" dur="500" fill="hold"/>
                                        <p:tgtEl>
                                          <p:spTgt spid="2050"/>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8">
                                            <p:txEl>
                                              <p:pRg st="0" end="0"/>
                                            </p:txEl>
                                          </p:spTgt>
                                        </p:tgtEl>
                                        <p:attrNameLst>
                                          <p:attrName>style.visibility</p:attrName>
                                        </p:attrNameLst>
                                      </p:cBhvr>
                                      <p:to>
                                        <p:strVal val="visible"/>
                                      </p:to>
                                    </p:set>
                                    <p:anim calcmode="lin" valueType="num">
                                      <p:cBhvr additive="base">
                                        <p:cTn id="33"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additive="base">
                                        <p:cTn id="39" dur="500" fill="hold"/>
                                        <p:tgtEl>
                                          <p:spTgt spid="7"/>
                                        </p:tgtEl>
                                        <p:attrNameLst>
                                          <p:attrName>ppt_x</p:attrName>
                                        </p:attrNameLst>
                                      </p:cBhvr>
                                      <p:tavLst>
                                        <p:tav tm="0">
                                          <p:val>
                                            <p:strVal val="#ppt_x"/>
                                          </p:val>
                                        </p:tav>
                                        <p:tav tm="100000">
                                          <p:val>
                                            <p:strVal val="#ppt_x"/>
                                          </p:val>
                                        </p:tav>
                                      </p:tavLst>
                                    </p:anim>
                                    <p:anim calcmode="lin" valueType="num">
                                      <p:cBhvr additive="base">
                                        <p:cTn id="40" dur="500" fill="hold"/>
                                        <p:tgtEl>
                                          <p:spTgt spid="7"/>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0">
                                            <p:txEl>
                                              <p:pRg st="0" end="0"/>
                                            </p:txEl>
                                          </p:spTgt>
                                        </p:tgtEl>
                                        <p:attrNameLst>
                                          <p:attrName>style.visibility</p:attrName>
                                        </p:attrNameLst>
                                      </p:cBhvr>
                                      <p:to>
                                        <p:strVal val="visible"/>
                                      </p:to>
                                    </p:set>
                                    <p:anim calcmode="lin" valueType="num">
                                      <p:cBhvr additive="base">
                                        <p:cTn id="43"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559744"/>
          </a:xfrm>
        </p:spPr>
        <p:txBody>
          <a:bodyPr>
            <a:noAutofit/>
          </a:bodyPr>
          <a:lstStyle/>
          <a:p>
            <a:pPr rtl="1"/>
            <a:r>
              <a:rPr lang="en-US" sz="3600">
                <a:solidFill>
                  <a:srgbClr val="FFFFFF"/>
                </a:solidFill>
                <a:latin typeface="Arial" panose="020B0604020202020204" pitchFamily="34" charset="0"/>
                <a:cs typeface="Arial" panose="020B0604020202020204" pitchFamily="34" charset="0"/>
              </a:rPr>
              <a:t>BBHE</a:t>
            </a:r>
            <a:r>
              <a:rPr lang="he-IL" sz="3600">
                <a:solidFill>
                  <a:srgbClr val="FFFFFF"/>
                </a:solidFill>
                <a:latin typeface="Arial" panose="020B0604020202020204" pitchFamily="34" charset="0"/>
                <a:cs typeface="Arial" panose="020B0604020202020204" pitchFamily="34" charset="0"/>
              </a:rPr>
              <a:t> ו</a:t>
            </a:r>
            <a:r>
              <a:rPr lang="en-US" sz="3600">
                <a:solidFill>
                  <a:srgbClr val="FFFFFF"/>
                </a:solidFill>
                <a:latin typeface="Arial" panose="020B0604020202020204" pitchFamily="34" charset="0"/>
                <a:cs typeface="Arial" panose="020B0604020202020204" pitchFamily="34" charset="0"/>
              </a:rPr>
              <a:t>DSIHE</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09783" y="640891"/>
            <a:ext cx="11121696" cy="5977411"/>
          </a:xfrm>
        </p:spPr>
        <p:txBody>
          <a:bodyPr>
            <a:normAutofit fontScale="25000" lnSpcReduction="20000"/>
          </a:bodyPr>
          <a:lstStyle/>
          <a:p>
            <a:pPr marL="457200" indent="-457200" algn="r" rtl="1">
              <a:buFont typeface="Arial" panose="020B0604020202020204" pitchFamily="34" charset="0"/>
              <a:buChar char="•"/>
            </a:pPr>
            <a:r>
              <a:rPr lang="en-US" sz="11200" u="sng" dirty="0">
                <a:solidFill>
                  <a:srgbClr val="FFFFFF"/>
                </a:solidFill>
              </a:rPr>
              <a:t>BBHE-Brightness preserving Bi-histogram Equalization</a:t>
            </a:r>
            <a:r>
              <a:rPr lang="he-IL" sz="11200" u="sng" dirty="0">
                <a:solidFill>
                  <a:srgbClr val="FFFFFF"/>
                </a:solidFill>
              </a:rPr>
              <a:t>- </a:t>
            </a:r>
            <a:r>
              <a:rPr lang="he-IL" sz="11200" dirty="0">
                <a:solidFill>
                  <a:srgbClr val="FFFFFF"/>
                </a:solidFill>
              </a:rPr>
              <a:t>שיטה זו היא אחת השיטות שמנסות לשפר את שוויון </a:t>
            </a:r>
            <a:r>
              <a:rPr lang="he-IL" sz="11200" dirty="0" err="1">
                <a:solidFill>
                  <a:srgbClr val="FFFFFF"/>
                </a:solidFill>
              </a:rPr>
              <a:t>ההיסטוגרמה</a:t>
            </a:r>
            <a:r>
              <a:rPr lang="he-IL" sz="11200" dirty="0">
                <a:solidFill>
                  <a:srgbClr val="FFFFFF"/>
                </a:solidFill>
              </a:rPr>
              <a:t> הסטנדרטי. ב</a:t>
            </a:r>
            <a:r>
              <a:rPr lang="en-US" sz="11200" dirty="0">
                <a:solidFill>
                  <a:srgbClr val="FFFFFF"/>
                </a:solidFill>
              </a:rPr>
              <a:t>BBHE</a:t>
            </a:r>
            <a:r>
              <a:rPr lang="he-IL" sz="11200" dirty="0">
                <a:solidFill>
                  <a:srgbClr val="FFFFFF"/>
                </a:solidFill>
              </a:rPr>
              <a:t>, קודם כל מפרידים את </a:t>
            </a:r>
            <a:r>
              <a:rPr lang="he-IL" sz="11200" dirty="0" err="1">
                <a:solidFill>
                  <a:srgbClr val="FFFFFF"/>
                </a:solidFill>
              </a:rPr>
              <a:t>ההיסטוגרמה</a:t>
            </a:r>
            <a:r>
              <a:rPr lang="he-IL" sz="11200" dirty="0">
                <a:solidFill>
                  <a:srgbClr val="FFFFFF"/>
                </a:solidFill>
              </a:rPr>
              <a:t> לשתי-תתי </a:t>
            </a:r>
            <a:r>
              <a:rPr lang="he-IL" sz="11200" dirty="0" err="1">
                <a:solidFill>
                  <a:srgbClr val="FFFFFF"/>
                </a:solidFill>
              </a:rPr>
              <a:t>היסטוגרמות</a:t>
            </a:r>
            <a:r>
              <a:rPr lang="he-IL" sz="11200" dirty="0">
                <a:solidFill>
                  <a:srgbClr val="FFFFFF"/>
                </a:solidFill>
              </a:rPr>
              <a:t> בהתבסס על הבהירות הממוצעת בתמונה (</a:t>
            </a:r>
            <a:r>
              <a:rPr lang="he-IL" sz="11200" dirty="0" err="1">
                <a:solidFill>
                  <a:srgbClr val="FFFFFF"/>
                </a:solidFill>
              </a:rPr>
              <a:t>היסטוגרמה</a:t>
            </a:r>
            <a:r>
              <a:rPr lang="he-IL" sz="11200" dirty="0">
                <a:solidFill>
                  <a:srgbClr val="FFFFFF"/>
                </a:solidFill>
              </a:rPr>
              <a:t> שבה ערכי הבהירות קטנים שווים לממוצע, </a:t>
            </a:r>
            <a:r>
              <a:rPr lang="he-IL" sz="11200" dirty="0" err="1">
                <a:solidFill>
                  <a:srgbClr val="FFFFFF"/>
                </a:solidFill>
              </a:rPr>
              <a:t>והיסטוגרמה</a:t>
            </a:r>
            <a:r>
              <a:rPr lang="he-IL" sz="11200" dirty="0">
                <a:solidFill>
                  <a:srgbClr val="FFFFFF"/>
                </a:solidFill>
              </a:rPr>
              <a:t> שבה ערכי הבהירות גדולים מהממוצע) ומבצעים שוויון </a:t>
            </a:r>
            <a:r>
              <a:rPr lang="he-IL" sz="11200" dirty="0" err="1">
                <a:solidFill>
                  <a:srgbClr val="FFFFFF"/>
                </a:solidFill>
              </a:rPr>
              <a:t>היסטוגרמה</a:t>
            </a:r>
            <a:r>
              <a:rPr lang="he-IL" sz="11200" dirty="0">
                <a:solidFill>
                  <a:srgbClr val="FFFFFF"/>
                </a:solidFill>
              </a:rPr>
              <a:t> על כל תת-</a:t>
            </a:r>
            <a:r>
              <a:rPr lang="he-IL" sz="11200" dirty="0" err="1">
                <a:solidFill>
                  <a:srgbClr val="FFFFFF"/>
                </a:solidFill>
              </a:rPr>
              <a:t>היסטוגרמה</a:t>
            </a:r>
            <a:r>
              <a:rPr lang="he-IL" sz="11200" dirty="0">
                <a:solidFill>
                  <a:srgbClr val="FFFFFF"/>
                </a:solidFill>
              </a:rPr>
              <a:t> בנפרד.</a:t>
            </a:r>
          </a:p>
          <a:p>
            <a:pPr marL="457200" indent="-457200" algn="r" rtl="1">
              <a:buFont typeface="Arial" panose="020B0604020202020204" pitchFamily="34" charset="0"/>
              <a:buChar char="•"/>
            </a:pPr>
            <a:r>
              <a:rPr lang="en-US" sz="11200" u="sng" dirty="0">
                <a:solidFill>
                  <a:srgbClr val="FFFFFF"/>
                </a:solidFill>
              </a:rPr>
              <a:t>DSIHE-Dualistic Sub-Image Histogram Equalization </a:t>
            </a:r>
            <a:r>
              <a:rPr lang="he-IL" sz="11200" u="sng" dirty="0">
                <a:solidFill>
                  <a:srgbClr val="FFFFFF"/>
                </a:solidFill>
              </a:rPr>
              <a:t>–</a:t>
            </a:r>
            <a:r>
              <a:rPr lang="he-IL" sz="11200" dirty="0">
                <a:solidFill>
                  <a:srgbClr val="FFFFFF"/>
                </a:solidFill>
              </a:rPr>
              <a:t> שיטה מאוד דומה ל</a:t>
            </a:r>
            <a:r>
              <a:rPr lang="en-US" sz="11200" dirty="0">
                <a:solidFill>
                  <a:srgbClr val="FFFFFF"/>
                </a:solidFill>
              </a:rPr>
              <a:t>BBHE</a:t>
            </a:r>
            <a:r>
              <a:rPr lang="he-IL" sz="11200" dirty="0">
                <a:solidFill>
                  <a:srgbClr val="FFFFFF"/>
                </a:solidFill>
              </a:rPr>
              <a:t>, רק ששם ההפרדה לתתי- </a:t>
            </a:r>
            <a:r>
              <a:rPr lang="he-IL" sz="11200" dirty="0" err="1">
                <a:solidFill>
                  <a:srgbClr val="FFFFFF"/>
                </a:solidFill>
              </a:rPr>
              <a:t>היסטוגרמות</a:t>
            </a:r>
            <a:r>
              <a:rPr lang="he-IL" sz="11200" dirty="0">
                <a:solidFill>
                  <a:srgbClr val="FFFFFF"/>
                </a:solidFill>
              </a:rPr>
              <a:t> מתבצעת ע"פ החציון.</a:t>
            </a:r>
          </a:p>
          <a:p>
            <a:pPr marL="457200" indent="-457200" algn="r" rtl="1">
              <a:buFont typeface="Arial" panose="020B0604020202020204" pitchFamily="34" charset="0"/>
              <a:buChar char="•"/>
            </a:pPr>
            <a:r>
              <a:rPr lang="he-IL" sz="11200" b="1" u="sng" dirty="0">
                <a:solidFill>
                  <a:srgbClr val="FFFFFF"/>
                </a:solidFill>
              </a:rPr>
              <a:t>יתרון</a:t>
            </a:r>
          </a:p>
          <a:p>
            <a:pPr algn="r" rtl="1"/>
            <a:r>
              <a:rPr lang="he-IL" sz="11200" b="1" dirty="0">
                <a:solidFill>
                  <a:srgbClr val="FFFFFF"/>
                </a:solidFill>
              </a:rPr>
              <a:t>שתי השיטות השיגו תוצאות ויזואליות מספקות יותר משוויון </a:t>
            </a:r>
            <a:r>
              <a:rPr lang="he-IL" sz="11200" b="1" dirty="0" err="1">
                <a:solidFill>
                  <a:srgbClr val="FFFFFF"/>
                </a:solidFill>
              </a:rPr>
              <a:t>היסטוגרמה</a:t>
            </a:r>
            <a:r>
              <a:rPr lang="he-IL" sz="11200" b="1" dirty="0">
                <a:solidFill>
                  <a:srgbClr val="FFFFFF"/>
                </a:solidFill>
              </a:rPr>
              <a:t> סטנדרטי.</a:t>
            </a:r>
          </a:p>
          <a:p>
            <a:pPr marL="457200" indent="-457200" algn="r" rtl="1">
              <a:buFont typeface="Arial" panose="020B0604020202020204" pitchFamily="34" charset="0"/>
              <a:buChar char="•"/>
            </a:pPr>
            <a:r>
              <a:rPr lang="he-IL" sz="11200" b="1" u="sng" dirty="0">
                <a:solidFill>
                  <a:srgbClr val="FFFFFF"/>
                </a:solidFill>
              </a:rPr>
              <a:t>חסרונות</a:t>
            </a:r>
          </a:p>
          <a:p>
            <a:pPr marL="457200" indent="-457200" algn="r" rtl="1">
              <a:buFont typeface="Arial" panose="020B0604020202020204" pitchFamily="34" charset="0"/>
              <a:buChar char="•"/>
            </a:pPr>
            <a:r>
              <a:rPr lang="he-IL" sz="11200" b="1" dirty="0">
                <a:solidFill>
                  <a:srgbClr val="FFFFFF"/>
                </a:solidFill>
              </a:rPr>
              <a:t>אין שליטה על מידת השיפור, והסתגלות של הפרמטרים למגוון רחב של תמונות.</a:t>
            </a:r>
          </a:p>
          <a:p>
            <a:pPr marL="457200" indent="-457200" algn="r" rtl="1">
              <a:buFont typeface="Arial" panose="020B0604020202020204" pitchFamily="34" charset="0"/>
              <a:buChar char="•"/>
            </a:pPr>
            <a:r>
              <a:rPr lang="he-IL" sz="11200" b="1" dirty="0">
                <a:solidFill>
                  <a:srgbClr val="FFFFFF"/>
                </a:solidFill>
              </a:rPr>
              <a:t>חשופות לרעשים.</a:t>
            </a:r>
          </a:p>
          <a:p>
            <a:pPr algn="r" rtl="1"/>
            <a:endParaRPr lang="he-IL" sz="2800" u="sng" dirty="0">
              <a:solidFill>
                <a:srgbClr val="FFFFFF"/>
              </a:solidFill>
            </a:endParaRPr>
          </a:p>
          <a:p>
            <a:pPr marL="457200" indent="-457200" algn="r" rtl="1">
              <a:buFont typeface="Arial" panose="020B0604020202020204" pitchFamily="34" charset="0"/>
              <a:buChar char="•"/>
            </a:pPr>
            <a:endParaRPr lang="he-IL" sz="2800" dirty="0">
              <a:solidFill>
                <a:srgbClr val="FFFFFF"/>
              </a:solidFill>
            </a:endParaRPr>
          </a:p>
          <a:p>
            <a:pPr algn="r" rtl="1"/>
            <a:r>
              <a:rPr lang="he-IL" sz="2800" dirty="0">
                <a:solidFill>
                  <a:srgbClr val="FFFFFF"/>
                </a:solidFill>
              </a:rPr>
              <a:t> </a:t>
            </a:r>
          </a:p>
          <a:p>
            <a:pPr algn="r" rtl="1"/>
            <a:endParaRPr lang="he-IL" sz="2800" b="1" dirty="0">
              <a:solidFill>
                <a:srgbClr val="FFFFFF"/>
              </a:solidFill>
            </a:endParaRPr>
          </a:p>
        </p:txBody>
      </p:sp>
    </p:spTree>
    <p:extLst>
      <p:ext uri="{BB962C8B-B14F-4D97-AF65-F5344CB8AC3E}">
        <p14:creationId xmlns:p14="http://schemas.microsoft.com/office/powerpoint/2010/main" val="341485201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 calcmode="lin" valueType="num">
                                      <p:cBhvr additive="base">
                                        <p:cTn id="4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en-US" sz="3600" dirty="0">
                <a:solidFill>
                  <a:srgbClr val="FFFFFF"/>
                </a:solidFill>
                <a:latin typeface="Arial" panose="020B0604020202020204" pitchFamily="34" charset="0"/>
                <a:cs typeface="Arial" panose="020B0604020202020204" pitchFamily="34" charset="0"/>
              </a:rPr>
              <a:t>ICEPMB-Image Contrast Enhancement preserving Mean Brightness </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fontScale="77500" lnSpcReduction="20000"/>
          </a:bodyPr>
          <a:lstStyle/>
          <a:p>
            <a:pPr marL="457200" indent="-457200" algn="r" rtl="1">
              <a:buFont typeface="Arial" panose="020B0604020202020204" pitchFamily="34" charset="0"/>
              <a:buChar char="•"/>
            </a:pPr>
            <a:r>
              <a:rPr lang="he-IL" sz="3300" dirty="0">
                <a:solidFill>
                  <a:srgbClr val="FFFFFF"/>
                </a:solidFill>
              </a:rPr>
              <a:t>בשנת 2013, הוצעה השיטה ע"י </a:t>
            </a:r>
            <a:r>
              <a:rPr lang="en-US" sz="3300" dirty="0">
                <a:solidFill>
                  <a:srgbClr val="FFFFFF"/>
                </a:solidFill>
              </a:rPr>
              <a:t>Huang</a:t>
            </a:r>
            <a:r>
              <a:rPr lang="he-IL" sz="3300" dirty="0">
                <a:solidFill>
                  <a:srgbClr val="FFFFFF"/>
                </a:solidFill>
              </a:rPr>
              <a:t> ו</a:t>
            </a:r>
            <a:r>
              <a:rPr lang="en-US" sz="3300" dirty="0">
                <a:solidFill>
                  <a:srgbClr val="FFFFFF"/>
                </a:solidFill>
              </a:rPr>
              <a:t>Yeh</a:t>
            </a:r>
            <a:r>
              <a:rPr lang="he-IL" sz="3300" dirty="0">
                <a:solidFill>
                  <a:srgbClr val="FFFFFF"/>
                </a:solidFill>
              </a:rPr>
              <a:t>. השיטה הוצעה במטרה לשפר את השיטות </a:t>
            </a:r>
            <a:r>
              <a:rPr lang="en-US" sz="3300" dirty="0">
                <a:solidFill>
                  <a:srgbClr val="FFFFFF"/>
                </a:solidFill>
              </a:rPr>
              <a:t>BBHE</a:t>
            </a:r>
            <a:r>
              <a:rPr lang="he-IL" sz="3300" dirty="0">
                <a:solidFill>
                  <a:srgbClr val="FFFFFF"/>
                </a:solidFill>
              </a:rPr>
              <a:t> ו</a:t>
            </a:r>
            <a:r>
              <a:rPr lang="en-US" sz="3300" dirty="0">
                <a:solidFill>
                  <a:srgbClr val="FFFFFF"/>
                </a:solidFill>
              </a:rPr>
              <a:t>DSIHE</a:t>
            </a:r>
            <a:r>
              <a:rPr lang="he-IL" sz="3300" dirty="0">
                <a:solidFill>
                  <a:srgbClr val="FFFFFF"/>
                </a:solidFill>
              </a:rPr>
              <a:t> שהוזכרו קודם. </a:t>
            </a:r>
          </a:p>
          <a:p>
            <a:pPr marL="457200" indent="-457200" algn="r" rtl="1">
              <a:buFont typeface="Arial" panose="020B0604020202020204" pitchFamily="34" charset="0"/>
              <a:buChar char="•"/>
            </a:pPr>
            <a:r>
              <a:rPr lang="he-IL" sz="3300" dirty="0">
                <a:solidFill>
                  <a:srgbClr val="FFFFFF"/>
                </a:solidFill>
              </a:rPr>
              <a:t>השיטה מורכבת ממודול להפרדת </a:t>
            </a:r>
            <a:r>
              <a:rPr lang="he-IL" sz="3300" dirty="0" err="1">
                <a:solidFill>
                  <a:srgbClr val="FFFFFF"/>
                </a:solidFill>
              </a:rPr>
              <a:t>היסטוגרמה</a:t>
            </a:r>
            <a:r>
              <a:rPr lang="he-IL" sz="3300" dirty="0">
                <a:solidFill>
                  <a:srgbClr val="FFFFFF"/>
                </a:solidFill>
              </a:rPr>
              <a:t>, אשר מפריד באופן אוטומטי את </a:t>
            </a:r>
            <a:r>
              <a:rPr lang="he-IL" sz="3300" dirty="0" err="1">
                <a:solidFill>
                  <a:srgbClr val="FFFFFF"/>
                </a:solidFill>
              </a:rPr>
              <a:t>ההיסטוגרמה</a:t>
            </a:r>
            <a:r>
              <a:rPr lang="he-IL" sz="3300" dirty="0">
                <a:solidFill>
                  <a:srgbClr val="FFFFFF"/>
                </a:solidFill>
              </a:rPr>
              <a:t> לתתי- </a:t>
            </a:r>
            <a:r>
              <a:rPr lang="he-IL" sz="3300" dirty="0" err="1">
                <a:solidFill>
                  <a:srgbClr val="FFFFFF"/>
                </a:solidFill>
              </a:rPr>
              <a:t>היסטוגרמות</a:t>
            </a:r>
            <a:r>
              <a:rPr lang="he-IL" sz="3300" dirty="0">
                <a:solidFill>
                  <a:srgbClr val="FFFFFF"/>
                </a:solidFill>
              </a:rPr>
              <a:t>, ומודול נוסף שאחראי על טרנספורמציה המטפלת בבהירות.</a:t>
            </a:r>
          </a:p>
          <a:p>
            <a:pPr marL="457200" indent="-457200" algn="r" rtl="1">
              <a:buFont typeface="Arial" panose="020B0604020202020204" pitchFamily="34" charset="0"/>
              <a:buChar char="•"/>
            </a:pPr>
            <a:r>
              <a:rPr lang="he-IL" sz="3300" b="1" u="sng" dirty="0">
                <a:solidFill>
                  <a:srgbClr val="FFFFFF"/>
                </a:solidFill>
              </a:rPr>
              <a:t>יתרון</a:t>
            </a:r>
          </a:p>
          <a:p>
            <a:pPr algn="r" rtl="1"/>
            <a:r>
              <a:rPr lang="he-IL" sz="3300" b="1" dirty="0">
                <a:solidFill>
                  <a:srgbClr val="FFFFFF"/>
                </a:solidFill>
              </a:rPr>
              <a:t>השיטה משמרת את הבהירות והמאפיינים בתמונה.</a:t>
            </a:r>
          </a:p>
          <a:p>
            <a:pPr marL="457200" indent="-457200" algn="r" rtl="1">
              <a:buFont typeface="Arial" panose="020B0604020202020204" pitchFamily="34" charset="0"/>
              <a:buChar char="•"/>
            </a:pPr>
            <a:r>
              <a:rPr lang="he-IL" sz="3300" b="1" u="sng" dirty="0">
                <a:solidFill>
                  <a:srgbClr val="FFFFFF"/>
                </a:solidFill>
              </a:rPr>
              <a:t>חיסרון</a:t>
            </a:r>
          </a:p>
          <a:p>
            <a:pPr algn="r" rtl="1"/>
            <a:r>
              <a:rPr lang="he-IL" sz="3300" b="1" dirty="0">
                <a:solidFill>
                  <a:srgbClr val="FFFFFF"/>
                </a:solidFill>
              </a:rPr>
              <a:t>השיטה אינה משיגה שיפור ניגודיות משמעותי.</a:t>
            </a:r>
          </a:p>
          <a:p>
            <a:pPr marL="457200" indent="-457200" algn="r" rtl="1">
              <a:buFont typeface="Arial" panose="020B0604020202020204" pitchFamily="34" charset="0"/>
              <a:buChar char="•"/>
            </a:pPr>
            <a:r>
              <a:rPr lang="he-IL" sz="3300" b="1" dirty="0">
                <a:solidFill>
                  <a:srgbClr val="FFFFFF"/>
                </a:solidFill>
              </a:rPr>
              <a:t>בשיטה הזו הבינו למעשה שקיים </a:t>
            </a:r>
            <a:r>
              <a:rPr lang="en-US" sz="3300" b="1" dirty="0">
                <a:solidFill>
                  <a:srgbClr val="FFFFFF"/>
                </a:solidFill>
              </a:rPr>
              <a:t>trade-off</a:t>
            </a:r>
            <a:r>
              <a:rPr lang="he-IL" sz="3300" b="1" dirty="0">
                <a:solidFill>
                  <a:srgbClr val="FFFFFF"/>
                </a:solidFill>
              </a:rPr>
              <a:t> </a:t>
            </a:r>
            <a:r>
              <a:rPr lang="he-IL" sz="3300" b="1" dirty="0" err="1">
                <a:solidFill>
                  <a:srgbClr val="FFFFFF"/>
                </a:solidFill>
              </a:rPr>
              <a:t>מסויים</a:t>
            </a:r>
            <a:r>
              <a:rPr lang="he-IL" sz="3300" b="1" dirty="0">
                <a:solidFill>
                  <a:srgbClr val="FFFFFF"/>
                </a:solidFill>
              </a:rPr>
              <a:t> בין שימור התמונה, לבין שיפור הניגודיות</a:t>
            </a:r>
          </a:p>
          <a:p>
            <a:pPr marL="457200" indent="-457200" algn="r" rtl="1">
              <a:buFont typeface="Arial" panose="020B0604020202020204" pitchFamily="34" charset="0"/>
              <a:buChar char="•"/>
            </a:pPr>
            <a:r>
              <a:rPr lang="he-IL" sz="3300" b="1" dirty="0">
                <a:solidFill>
                  <a:srgbClr val="FFFFFF"/>
                </a:solidFill>
              </a:rPr>
              <a:t>בנוסף, השיטה צריכה לדעת להתמודד עם נקודות קיצון </a:t>
            </a:r>
            <a:r>
              <a:rPr lang="he-IL" sz="3300" b="1" dirty="0" err="1">
                <a:solidFill>
                  <a:srgbClr val="FFFFFF"/>
                </a:solidFill>
              </a:rPr>
              <a:t>בהיסטוגרמה</a:t>
            </a:r>
            <a:r>
              <a:rPr lang="he-IL" sz="3300" b="1" dirty="0">
                <a:solidFill>
                  <a:srgbClr val="FFFFFF"/>
                </a:solidFill>
              </a:rPr>
              <a:t> (בורות ו</a:t>
            </a:r>
            <a:r>
              <a:rPr lang="en-US" sz="3300" b="1" dirty="0">
                <a:solidFill>
                  <a:srgbClr val="FFFFFF"/>
                </a:solidFill>
              </a:rPr>
              <a:t>spikes</a:t>
            </a:r>
            <a:r>
              <a:rPr lang="he-IL" sz="3300" b="1" dirty="0">
                <a:solidFill>
                  <a:srgbClr val="FFFFFF"/>
                </a:solidFill>
              </a:rPr>
              <a:t>).</a:t>
            </a:r>
          </a:p>
          <a:p>
            <a:pPr algn="r" rtl="1"/>
            <a:endParaRPr lang="he-IL" sz="2800" b="1" dirty="0">
              <a:solidFill>
                <a:srgbClr val="FFFFFF"/>
              </a:solidFill>
            </a:endParaRPr>
          </a:p>
          <a:p>
            <a:pPr algn="r" rtl="1"/>
            <a:r>
              <a:rPr lang="he-IL" sz="2800" dirty="0">
                <a:solidFill>
                  <a:srgbClr val="FFFFFF"/>
                </a:solidFill>
              </a:rPr>
              <a:t> </a:t>
            </a:r>
          </a:p>
          <a:p>
            <a:pPr algn="r" rtl="1"/>
            <a:endParaRPr lang="he-IL" sz="2800" b="1" dirty="0">
              <a:solidFill>
                <a:srgbClr val="FFFFFF"/>
              </a:solidFill>
            </a:endParaRPr>
          </a:p>
        </p:txBody>
      </p:sp>
    </p:spTree>
    <p:extLst>
      <p:ext uri="{BB962C8B-B14F-4D97-AF65-F5344CB8AC3E}">
        <p14:creationId xmlns:p14="http://schemas.microsoft.com/office/powerpoint/2010/main" val="12562483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 calcmode="lin" valueType="num">
                                      <p:cBhvr additive="base">
                                        <p:cTn id="4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en-US" sz="3600" dirty="0">
                <a:solidFill>
                  <a:srgbClr val="FFFFFF"/>
                </a:solidFill>
                <a:latin typeface="Arial" panose="020B0604020202020204" pitchFamily="34" charset="0"/>
                <a:cs typeface="Arial" panose="020B0604020202020204" pitchFamily="34" charset="0"/>
              </a:rPr>
              <a:t>WAHE-Weighted Approximation Histogram Equalization</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fontScale="92500" lnSpcReduction="10000"/>
          </a:bodyPr>
          <a:lstStyle/>
          <a:p>
            <a:pPr marL="457200" indent="-457200" algn="r" rtl="1">
              <a:buFont typeface="Arial" panose="020B0604020202020204" pitchFamily="34" charset="0"/>
              <a:buChar char="•"/>
            </a:pPr>
            <a:r>
              <a:rPr lang="he-IL" sz="2800" dirty="0">
                <a:solidFill>
                  <a:srgbClr val="FFFFFF"/>
                </a:solidFill>
              </a:rPr>
              <a:t>השיטה הזו מציגה שינוי תפיסתי. בניגוד לשיטות הקודמות, שפעלו על </a:t>
            </a:r>
            <a:r>
              <a:rPr lang="he-IL" sz="2800" dirty="0" err="1">
                <a:solidFill>
                  <a:srgbClr val="FFFFFF"/>
                </a:solidFill>
              </a:rPr>
              <a:t>ההיסטוגרמה</a:t>
            </a:r>
            <a:r>
              <a:rPr lang="he-IL" sz="2800" dirty="0">
                <a:solidFill>
                  <a:srgbClr val="FFFFFF"/>
                </a:solidFill>
              </a:rPr>
              <a:t> באופן ישיר, שיטה זו משנה את הדרך שבה נספרים הפיקסלים </a:t>
            </a:r>
            <a:r>
              <a:rPr lang="he-IL" sz="2800" dirty="0" err="1">
                <a:solidFill>
                  <a:srgbClr val="FFFFFF"/>
                </a:solidFill>
              </a:rPr>
              <a:t>בהיסטוגרמה</a:t>
            </a:r>
            <a:r>
              <a:rPr lang="he-IL" sz="2800" dirty="0">
                <a:solidFill>
                  <a:srgbClr val="FFFFFF"/>
                </a:solidFill>
              </a:rPr>
              <a:t>.</a:t>
            </a:r>
          </a:p>
          <a:p>
            <a:pPr marL="457200" indent="-457200" algn="r" rtl="1">
              <a:buFont typeface="Arial" panose="020B0604020202020204" pitchFamily="34" charset="0"/>
              <a:buChar char="•"/>
            </a:pPr>
            <a:r>
              <a:rPr lang="he-IL" sz="2800" dirty="0">
                <a:solidFill>
                  <a:srgbClr val="FFFFFF"/>
                </a:solidFill>
              </a:rPr>
              <a:t>בשיטה זו סופרים רק את הפיקסלים שיש להם ניגודיות משמעותית ביחס לפיקסלים השכנים שלהם, כדי להימנע משינוי מופרז </a:t>
            </a:r>
            <a:r>
              <a:rPr lang="he-IL" sz="2800" dirty="0" err="1">
                <a:solidFill>
                  <a:srgbClr val="FFFFFF"/>
                </a:solidFill>
              </a:rPr>
              <a:t>באיזורים</a:t>
            </a:r>
            <a:r>
              <a:rPr lang="he-IL" sz="2800" dirty="0">
                <a:solidFill>
                  <a:srgbClr val="FFFFFF"/>
                </a:solidFill>
              </a:rPr>
              <a:t> חלקים ולטפל רק בנקודות הקיצון.</a:t>
            </a:r>
          </a:p>
          <a:p>
            <a:pPr marL="457200" indent="-457200" algn="r" rtl="1">
              <a:buFont typeface="Arial" panose="020B0604020202020204" pitchFamily="34" charset="0"/>
              <a:buChar char="•"/>
            </a:pPr>
            <a:r>
              <a:rPr lang="he-IL" sz="2800" dirty="0">
                <a:solidFill>
                  <a:srgbClr val="FFFFFF"/>
                </a:solidFill>
              </a:rPr>
              <a:t>לאחר מכן מחליקים עוד יותר את </a:t>
            </a:r>
            <a:r>
              <a:rPr lang="he-IL" sz="2800" dirty="0" err="1">
                <a:solidFill>
                  <a:srgbClr val="FFFFFF"/>
                </a:solidFill>
              </a:rPr>
              <a:t>היסטוגרמת</a:t>
            </a:r>
            <a:r>
              <a:rPr lang="he-IL" sz="2800" dirty="0">
                <a:solidFill>
                  <a:srgbClr val="FFFFFF"/>
                </a:solidFill>
              </a:rPr>
              <a:t> היעד.</a:t>
            </a:r>
          </a:p>
          <a:p>
            <a:pPr marL="457200" indent="-457200" algn="r" rtl="1">
              <a:buFont typeface="Arial" panose="020B0604020202020204" pitchFamily="34" charset="0"/>
              <a:buChar char="•"/>
            </a:pPr>
            <a:r>
              <a:rPr lang="he-IL" sz="2800" dirty="0">
                <a:solidFill>
                  <a:srgbClr val="FFFFFF"/>
                </a:solidFill>
              </a:rPr>
              <a:t>לבסוף מבצעים מתיחה של גווני שחור ולבן על פני כל התחום הדינמי.</a:t>
            </a:r>
          </a:p>
          <a:p>
            <a:pPr marL="457200" indent="-457200" algn="r" rtl="1">
              <a:buFont typeface="Arial" panose="020B0604020202020204" pitchFamily="34" charset="0"/>
              <a:buChar char="•"/>
            </a:pPr>
            <a:r>
              <a:rPr lang="he-IL" sz="2800" b="1" u="sng" dirty="0">
                <a:solidFill>
                  <a:srgbClr val="FFFFFF"/>
                </a:solidFill>
              </a:rPr>
              <a:t>יתרון</a:t>
            </a:r>
          </a:p>
          <a:p>
            <a:pPr algn="r" rtl="1"/>
            <a:r>
              <a:rPr lang="he-IL" sz="2800" b="1" dirty="0">
                <a:solidFill>
                  <a:srgbClr val="FFFFFF"/>
                </a:solidFill>
              </a:rPr>
              <a:t>בניגוד לשוויון </a:t>
            </a:r>
            <a:r>
              <a:rPr lang="he-IL" sz="2800" b="1" dirty="0" err="1">
                <a:solidFill>
                  <a:srgbClr val="FFFFFF"/>
                </a:solidFill>
              </a:rPr>
              <a:t>ההיסטוגרמה</a:t>
            </a:r>
            <a:r>
              <a:rPr lang="he-IL" sz="2800" b="1" dirty="0">
                <a:solidFill>
                  <a:srgbClr val="FFFFFF"/>
                </a:solidFill>
              </a:rPr>
              <a:t> הסטנדרטי (שזו שיטה אוטומטית לחלוטין), שיטה זו מציעה רמה </a:t>
            </a:r>
            <a:r>
              <a:rPr lang="he-IL" sz="2800" b="1" dirty="0" err="1">
                <a:solidFill>
                  <a:srgbClr val="FFFFFF"/>
                </a:solidFill>
              </a:rPr>
              <a:t>מסויימת</a:t>
            </a:r>
            <a:r>
              <a:rPr lang="he-IL" sz="2800" b="1" dirty="0">
                <a:solidFill>
                  <a:srgbClr val="FFFFFF"/>
                </a:solidFill>
              </a:rPr>
              <a:t> של שליטה על רמת השיפור.</a:t>
            </a:r>
          </a:p>
          <a:p>
            <a:pPr marL="457200" indent="-457200" algn="r" rtl="1">
              <a:buFont typeface="Arial" panose="020B0604020202020204" pitchFamily="34" charset="0"/>
              <a:buChar char="•"/>
            </a:pPr>
            <a:r>
              <a:rPr lang="he-IL" sz="2800" b="1" u="sng" dirty="0">
                <a:solidFill>
                  <a:srgbClr val="FFFFFF"/>
                </a:solidFill>
              </a:rPr>
              <a:t>חיסרון</a:t>
            </a:r>
          </a:p>
          <a:p>
            <a:pPr algn="r" rtl="1"/>
            <a:r>
              <a:rPr lang="he-IL" sz="2800" b="1" dirty="0">
                <a:solidFill>
                  <a:srgbClr val="FFFFFF"/>
                </a:solidFill>
              </a:rPr>
              <a:t>יותר מדי פרמטרים צריכים להיקלט מהמשתמש.</a:t>
            </a:r>
          </a:p>
          <a:p>
            <a:pPr algn="r" rtl="1"/>
            <a:r>
              <a:rPr lang="he-IL" sz="2800" dirty="0">
                <a:solidFill>
                  <a:srgbClr val="FFFFFF"/>
                </a:solidFill>
              </a:rPr>
              <a:t> </a:t>
            </a:r>
          </a:p>
          <a:p>
            <a:pPr algn="r" rtl="1"/>
            <a:endParaRPr lang="he-IL" sz="2800" b="1" dirty="0">
              <a:solidFill>
                <a:srgbClr val="FFFFFF"/>
              </a:solidFill>
            </a:endParaRPr>
          </a:p>
        </p:txBody>
      </p:sp>
    </p:spTree>
    <p:extLst>
      <p:ext uri="{BB962C8B-B14F-4D97-AF65-F5344CB8AC3E}">
        <p14:creationId xmlns:p14="http://schemas.microsoft.com/office/powerpoint/2010/main" val="26394221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 calcmode="lin" valueType="num">
                                      <p:cBhvr additive="base">
                                        <p:cTn id="4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en-US" sz="3600" dirty="0">
                <a:solidFill>
                  <a:srgbClr val="FFFFFF"/>
                </a:solidFill>
                <a:latin typeface="Arial" panose="020B0604020202020204" pitchFamily="34" charset="0"/>
                <a:cs typeface="Arial" panose="020B0604020202020204" pitchFamily="34" charset="0"/>
              </a:rPr>
              <a:t>GLG-Gray Level Grouping</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r>
              <a:rPr lang="he-IL" sz="2800" dirty="0">
                <a:solidFill>
                  <a:srgbClr val="FFFFFF"/>
                </a:solidFill>
              </a:rPr>
              <a:t> שיטה זו פחות קונבנציונלית.</a:t>
            </a:r>
          </a:p>
          <a:p>
            <a:pPr marL="457200" indent="-457200" algn="r" rtl="1">
              <a:buFont typeface="Arial" panose="020B0604020202020204" pitchFamily="34" charset="0"/>
              <a:buChar char="•"/>
            </a:pPr>
            <a:r>
              <a:rPr lang="he-IL" sz="2800" dirty="0">
                <a:solidFill>
                  <a:srgbClr val="FFFFFF"/>
                </a:solidFill>
              </a:rPr>
              <a:t>השיטה זו </a:t>
            </a:r>
            <a:r>
              <a:rPr lang="he-IL" sz="2800" dirty="0" err="1">
                <a:solidFill>
                  <a:srgbClr val="FFFFFF"/>
                </a:solidFill>
              </a:rPr>
              <a:t>ההיסטוגרמה</a:t>
            </a:r>
            <a:r>
              <a:rPr lang="he-IL" sz="2800" dirty="0">
                <a:solidFill>
                  <a:srgbClr val="FFFFFF"/>
                </a:solidFill>
              </a:rPr>
              <a:t> מחולקת בהתאם לקריטריון נבחר. לאחר מכן, מפלגים את תתי-הקבוצות האלה באופן אחיד בצורה </a:t>
            </a:r>
            <a:r>
              <a:rPr lang="he-IL" sz="2800" dirty="0" err="1">
                <a:solidFill>
                  <a:srgbClr val="FFFFFF"/>
                </a:solidFill>
              </a:rPr>
              <a:t>איטרטיבית</a:t>
            </a:r>
            <a:r>
              <a:rPr lang="he-IL" sz="2800" dirty="0">
                <a:solidFill>
                  <a:srgbClr val="FFFFFF"/>
                </a:solidFill>
              </a:rPr>
              <a:t>, על פני התחום הדינמי.</a:t>
            </a:r>
          </a:p>
          <a:p>
            <a:pPr marL="457200" indent="-457200" algn="r" rtl="1">
              <a:buFont typeface="Arial" panose="020B0604020202020204" pitchFamily="34" charset="0"/>
              <a:buChar char="•"/>
            </a:pPr>
            <a:r>
              <a:rPr lang="he-IL" sz="2800" dirty="0">
                <a:solidFill>
                  <a:srgbClr val="FFFFFF"/>
                </a:solidFill>
              </a:rPr>
              <a:t>לבסוף, מפרקים את הקבוצות חזרה.</a:t>
            </a:r>
          </a:p>
          <a:p>
            <a:pPr marL="457200" indent="-457200" algn="r" rtl="1">
              <a:buFont typeface="Arial" panose="020B0604020202020204" pitchFamily="34" charset="0"/>
              <a:buChar char="•"/>
            </a:pPr>
            <a:r>
              <a:rPr lang="he-IL" sz="2800" b="1" u="sng" dirty="0">
                <a:solidFill>
                  <a:srgbClr val="FFFFFF"/>
                </a:solidFill>
              </a:rPr>
              <a:t>יתרון</a:t>
            </a:r>
          </a:p>
          <a:p>
            <a:pPr algn="r" rtl="1"/>
            <a:r>
              <a:rPr lang="he-IL" sz="2800" b="1" dirty="0">
                <a:solidFill>
                  <a:srgbClr val="FFFFFF"/>
                </a:solidFill>
              </a:rPr>
              <a:t>השיטה יכולה לשנות את מידת שיפור הניגודיות בתמונה, ולהתמודד באופן יעיל עם נקודות קיצון </a:t>
            </a:r>
            <a:r>
              <a:rPr lang="he-IL" sz="2800" b="1" dirty="0" err="1">
                <a:solidFill>
                  <a:srgbClr val="FFFFFF"/>
                </a:solidFill>
              </a:rPr>
              <a:t>בהיסטוגרמה</a:t>
            </a:r>
            <a:r>
              <a:rPr lang="he-IL" sz="2800" b="1" dirty="0">
                <a:solidFill>
                  <a:srgbClr val="FFFFFF"/>
                </a:solidFill>
              </a:rPr>
              <a:t>.</a:t>
            </a:r>
          </a:p>
          <a:p>
            <a:pPr marL="457200" indent="-457200" algn="r" rtl="1">
              <a:buFont typeface="Arial" panose="020B0604020202020204" pitchFamily="34" charset="0"/>
              <a:buChar char="•"/>
            </a:pPr>
            <a:r>
              <a:rPr lang="he-IL" sz="2800" b="1" u="sng" dirty="0">
                <a:solidFill>
                  <a:srgbClr val="FFFFFF"/>
                </a:solidFill>
              </a:rPr>
              <a:t>חיסרון</a:t>
            </a:r>
          </a:p>
          <a:p>
            <a:pPr algn="r" rtl="1"/>
            <a:r>
              <a:rPr lang="he-IL" sz="2800" b="1" dirty="0">
                <a:solidFill>
                  <a:srgbClr val="FFFFFF"/>
                </a:solidFill>
              </a:rPr>
              <a:t>השיטה בעלת סיבוכיות גבוהה מאוד, ולכן מתאימה לתמונות סטטיות ואינה יכולה להתמודד עם בעיה של ריצוד </a:t>
            </a:r>
            <a:r>
              <a:rPr lang="he-IL" sz="2800" b="1" dirty="0" err="1">
                <a:solidFill>
                  <a:srgbClr val="FFFFFF"/>
                </a:solidFill>
              </a:rPr>
              <a:t>בוידאו</a:t>
            </a:r>
            <a:r>
              <a:rPr lang="he-IL" sz="2800" b="1" dirty="0">
                <a:solidFill>
                  <a:srgbClr val="FFFFFF"/>
                </a:solidFill>
              </a:rPr>
              <a:t>.</a:t>
            </a:r>
          </a:p>
        </p:txBody>
      </p:sp>
    </p:spTree>
    <p:extLst>
      <p:ext uri="{BB962C8B-B14F-4D97-AF65-F5344CB8AC3E}">
        <p14:creationId xmlns:p14="http://schemas.microsoft.com/office/powerpoint/2010/main" val="284250329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0" name="Rectangle 72">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תוצאת תמונה עבור contrast enhancement">
            <a:extLst>
              <a:ext uri="{FF2B5EF4-FFF2-40B4-BE49-F238E27FC236}">
                <a16:creationId xmlns:a16="http://schemas.microsoft.com/office/drawing/2014/main" id="{01218D05-BF26-45C9-9002-2728666C9A5A}"/>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13617" b="3050"/>
          <a:stretch/>
        </p:blipFill>
        <p:spPr bwMode="auto">
          <a:xfrm>
            <a:off x="20" y="1"/>
            <a:ext cx="12191980" cy="6857999"/>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273E36-15B3-4575-883C-F06B8897DD6C}"/>
              </a:ext>
            </a:extLst>
          </p:cNvPr>
          <p:cNvSpPr>
            <a:spLocks noGrp="1"/>
          </p:cNvSpPr>
          <p:nvPr>
            <p:ph type="ctrTitle"/>
          </p:nvPr>
        </p:nvSpPr>
        <p:spPr>
          <a:xfrm>
            <a:off x="1524000" y="81147"/>
            <a:ext cx="9144000" cy="1154094"/>
          </a:xfrm>
        </p:spPr>
        <p:txBody>
          <a:bodyPr>
            <a:noAutofit/>
          </a:bodyPr>
          <a:lstStyle/>
          <a:p>
            <a:pPr rtl="1"/>
            <a:r>
              <a:rPr lang="he-IL" sz="3600" dirty="0">
                <a:solidFill>
                  <a:srgbClr val="FFFFFF"/>
                </a:solidFill>
                <a:latin typeface="Arial" panose="020B0604020202020204" pitchFamily="34" charset="0"/>
                <a:cs typeface="Arial" panose="020B0604020202020204" pitchFamily="34" charset="0"/>
              </a:rPr>
              <a:t>איך מודדים את שיפור הניגודיות?</a:t>
            </a:r>
            <a:endParaRPr lang="en-IL" sz="3600" dirty="0">
              <a:solidFill>
                <a:srgbClr val="FFFFFF"/>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39D4CA-12B5-4DAA-B379-041FCB064929}"/>
              </a:ext>
            </a:extLst>
          </p:cNvPr>
          <p:cNvSpPr>
            <a:spLocks noGrp="1"/>
          </p:cNvSpPr>
          <p:nvPr>
            <p:ph type="subTitle" idx="1"/>
          </p:nvPr>
        </p:nvSpPr>
        <p:spPr>
          <a:xfrm>
            <a:off x="341867" y="1316387"/>
            <a:ext cx="11121696" cy="5383060"/>
          </a:xfrm>
        </p:spPr>
        <p:txBody>
          <a:bodyPr>
            <a:normAutofit/>
          </a:bodyPr>
          <a:lstStyle/>
          <a:p>
            <a:pPr marL="457200" indent="-457200" algn="r" rtl="1">
              <a:buFont typeface="Arial" panose="020B0604020202020204" pitchFamily="34" charset="0"/>
              <a:buChar char="•"/>
            </a:pPr>
            <a:r>
              <a:rPr lang="he-IL" sz="2800" dirty="0">
                <a:solidFill>
                  <a:srgbClr val="FFFFFF"/>
                </a:solidFill>
              </a:rPr>
              <a:t> אין מדד אחד שיכול לקבוע באופן מוחלט את מידת השיפור. כדי להעריך את ביצועי השיטה באופן נכון, נצטרך לבדוק מספר פרמטרים:</a:t>
            </a:r>
          </a:p>
          <a:p>
            <a:pPr marL="457200" indent="-457200" algn="r" rtl="1">
              <a:buFont typeface="Arial" panose="020B0604020202020204" pitchFamily="34" charset="0"/>
              <a:buChar char="•"/>
            </a:pPr>
            <a:r>
              <a:rPr lang="he-IL" sz="2800" u="sng" dirty="0">
                <a:solidFill>
                  <a:srgbClr val="FFFFFF"/>
                </a:solidFill>
              </a:rPr>
              <a:t>אנטרופיה בדידה-</a:t>
            </a:r>
            <a:r>
              <a:rPr lang="he-IL" sz="2800" dirty="0">
                <a:solidFill>
                  <a:srgbClr val="FFFFFF"/>
                </a:solidFill>
              </a:rPr>
              <a:t> האנטרופיה מהווה אינדיקציה לכמות המידע שנמצא בתמונה. ככל שהאנטרופיה גבוהה יותר, כך התמונה עשירה יותר במידע. לכן נרצה שהשיטה המוצעת תניב לנו אנטרופיה כמה שיותר גבוהה ביחס לאנטרופיה של תמונת המקור (כך נדע שלא היה אובדן מידע).</a:t>
            </a:r>
          </a:p>
          <a:p>
            <a:pPr algn="r" rtl="1"/>
            <a:endParaRPr lang="he-IL" sz="2800" dirty="0">
              <a:solidFill>
                <a:srgbClr val="FFFFFF"/>
              </a:solidFill>
            </a:endParaRPr>
          </a:p>
          <a:p>
            <a:pPr algn="r" rtl="1"/>
            <a:endParaRPr lang="he-IL" sz="2800" dirty="0">
              <a:solidFill>
                <a:srgbClr val="FFFFFF"/>
              </a:solidFill>
            </a:endParaRPr>
          </a:p>
          <a:p>
            <a:pPr marL="457200" indent="-457200" algn="r" rtl="1">
              <a:buFont typeface="Arial" panose="020B0604020202020204" pitchFamily="34" charset="0"/>
              <a:buChar char="•"/>
            </a:pPr>
            <a:r>
              <a:rPr lang="en-US" sz="2800" u="sng" dirty="0">
                <a:solidFill>
                  <a:srgbClr val="FFFFFF"/>
                </a:solidFill>
              </a:rPr>
              <a:t>AMBE-Absolute Mean </a:t>
            </a:r>
            <a:r>
              <a:rPr lang="en-US" sz="2800" u="sng" dirty="0" err="1">
                <a:solidFill>
                  <a:srgbClr val="FFFFFF"/>
                </a:solidFill>
              </a:rPr>
              <a:t>Brightnees</a:t>
            </a:r>
            <a:r>
              <a:rPr lang="en-US" sz="2800" u="sng" dirty="0">
                <a:solidFill>
                  <a:srgbClr val="FFFFFF"/>
                </a:solidFill>
              </a:rPr>
              <a:t> error</a:t>
            </a:r>
            <a:r>
              <a:rPr lang="he-IL" sz="2800" u="sng" dirty="0">
                <a:solidFill>
                  <a:srgbClr val="FFFFFF"/>
                </a:solidFill>
              </a:rPr>
              <a:t>-</a:t>
            </a:r>
            <a:r>
              <a:rPr lang="he-IL" sz="2800" dirty="0">
                <a:solidFill>
                  <a:srgbClr val="FFFFFF"/>
                </a:solidFill>
              </a:rPr>
              <a:t> מדד זה הוא השגיאה בערך מוחלט בין הבהירות הממוצעת לפני ואחרי השינוי. </a:t>
            </a:r>
            <a:r>
              <a:rPr lang="en-US" sz="2800" dirty="0">
                <a:solidFill>
                  <a:srgbClr val="FFFFFF"/>
                </a:solidFill>
              </a:rPr>
              <a:t>AMBE</a:t>
            </a:r>
            <a:r>
              <a:rPr lang="he-IL" sz="2800" dirty="0">
                <a:solidFill>
                  <a:srgbClr val="FFFFFF"/>
                </a:solidFill>
              </a:rPr>
              <a:t> נמוך, מעיד על כך שהבהירות הממוצעת של התמונה נשמרה בצורה טובה יותר.</a:t>
            </a:r>
            <a:endParaRPr lang="he-IL" sz="2800" u="sng" dirty="0">
              <a:solidFill>
                <a:srgbClr val="FFFFFF"/>
              </a:solidFill>
            </a:endParaRPr>
          </a:p>
          <a:p>
            <a:pPr algn="r" rtl="1"/>
            <a:endParaRPr lang="he-IL" sz="2800" u="sng" dirty="0">
              <a:solidFill>
                <a:srgbClr val="FFFFFF"/>
              </a:solidFill>
            </a:endParaRPr>
          </a:p>
        </p:txBody>
      </p:sp>
      <p:pic>
        <p:nvPicPr>
          <p:cNvPr id="5" name="Picture 4">
            <a:extLst>
              <a:ext uri="{FF2B5EF4-FFF2-40B4-BE49-F238E27FC236}">
                <a16:creationId xmlns:a16="http://schemas.microsoft.com/office/drawing/2014/main" id="{2577EFE9-8CDB-4C23-AD9A-ACC06253CB39}"/>
              </a:ext>
            </a:extLst>
          </p:cNvPr>
          <p:cNvPicPr>
            <a:picLocks noChangeAspect="1"/>
          </p:cNvPicPr>
          <p:nvPr/>
        </p:nvPicPr>
        <p:blipFill>
          <a:blip r:embed="rId3"/>
          <a:stretch>
            <a:fillRect/>
          </a:stretch>
        </p:blipFill>
        <p:spPr>
          <a:xfrm>
            <a:off x="926177" y="3741180"/>
            <a:ext cx="3340429" cy="782694"/>
          </a:xfrm>
          <a:prstGeom prst="rect">
            <a:avLst/>
          </a:prstGeom>
        </p:spPr>
      </p:pic>
      <p:pic>
        <p:nvPicPr>
          <p:cNvPr id="7" name="Picture 6">
            <a:extLst>
              <a:ext uri="{FF2B5EF4-FFF2-40B4-BE49-F238E27FC236}">
                <a16:creationId xmlns:a16="http://schemas.microsoft.com/office/drawing/2014/main" id="{5D7A0947-E489-4913-A862-72A4F08D18B4}"/>
              </a:ext>
            </a:extLst>
          </p:cNvPr>
          <p:cNvPicPr>
            <a:picLocks noChangeAspect="1"/>
          </p:cNvPicPr>
          <p:nvPr/>
        </p:nvPicPr>
        <p:blipFill>
          <a:blip r:embed="rId4"/>
          <a:stretch>
            <a:fillRect/>
          </a:stretch>
        </p:blipFill>
        <p:spPr>
          <a:xfrm>
            <a:off x="341867" y="6192253"/>
            <a:ext cx="3676964" cy="490262"/>
          </a:xfrm>
          <a:prstGeom prst="rect">
            <a:avLst/>
          </a:prstGeom>
        </p:spPr>
      </p:pic>
    </p:spTree>
    <p:extLst>
      <p:ext uri="{BB962C8B-B14F-4D97-AF65-F5344CB8AC3E}">
        <p14:creationId xmlns:p14="http://schemas.microsoft.com/office/powerpoint/2010/main" val="238383153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554</TotalTime>
  <Words>1095</Words>
  <Application>Microsoft Office PowerPoint</Application>
  <PresentationFormat>Widescreen</PresentationFormat>
  <Paragraphs>201</Paragraphs>
  <Slides>23</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GCAHM- Gamma correction and addition based histogram modification</vt:lpstr>
      <vt:lpstr>איך משפרים ניגודיות?</vt:lpstr>
      <vt:lpstr>שיטות עיבוד היסטוגרמה סטנדרטיות- התאמת היסטוגרמה</vt:lpstr>
      <vt:lpstr>שוויון היסטוגרמה סטנדרטי</vt:lpstr>
      <vt:lpstr>BBHE וDSIHE</vt:lpstr>
      <vt:lpstr>ICEPMB-Image Contrast Enhancement preserving Mean Brightness </vt:lpstr>
      <vt:lpstr>WAHE-Weighted Approximation Histogram Equalization</vt:lpstr>
      <vt:lpstr>GLG-Gray Level Grouping</vt:lpstr>
      <vt:lpstr>איך מודדים את שיפור הניגודיות?</vt:lpstr>
      <vt:lpstr>איך מודדים את שיפור הניגודיות?</vt:lpstr>
      <vt:lpstr>הבעייתיות במדד EME, והמדד המשופר MEME</vt:lpstr>
      <vt:lpstr>מסקנות מסקירת הספרות</vt:lpstr>
      <vt:lpstr>AGCHM- השיטה המוצעת</vt:lpstr>
      <vt:lpstr>המחקר לגופו</vt:lpstr>
      <vt:lpstr>המחקר לגופו</vt:lpstr>
      <vt:lpstr>הדגמות שלנו</vt:lpstr>
      <vt:lpstr>הדגמות שלנו</vt:lpstr>
      <vt:lpstr>הדגמות שלנו</vt:lpstr>
      <vt:lpstr>הדגמות שלנו</vt:lpstr>
      <vt:lpstr>הדגמות שלנו</vt:lpstr>
      <vt:lpstr>מסקנות מהמחקר</vt:lpstr>
      <vt:lpstr>ביבליוגרפיה</vt:lpstr>
      <vt:lpstr>תודה על ההקשבה!!!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GCAHM- Gamma correction and addition based histogram modification</dc:title>
  <dc:creator>ברק סמוני</dc:creator>
  <cp:lastModifiedBy>ברק סמוני</cp:lastModifiedBy>
  <cp:revision>1</cp:revision>
  <dcterms:created xsi:type="dcterms:W3CDTF">2021-02-15T07:24:14Z</dcterms:created>
  <dcterms:modified xsi:type="dcterms:W3CDTF">2021-02-15T18:15:55Z</dcterms:modified>
</cp:coreProperties>
</file>

<file path=docProps/thumbnail.jpeg>
</file>